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0" r:id="rId1"/>
  </p:sldMasterIdLst>
  <p:sldIdLst>
    <p:sldId id="256" r:id="rId2"/>
    <p:sldId id="262" r:id="rId3"/>
    <p:sldId id="298" r:id="rId4"/>
    <p:sldId id="278" r:id="rId5"/>
    <p:sldId id="263" r:id="rId6"/>
    <p:sldId id="290" r:id="rId7"/>
    <p:sldId id="275" r:id="rId8"/>
    <p:sldId id="288" r:id="rId9"/>
    <p:sldId id="291" r:id="rId10"/>
    <p:sldId id="297" r:id="rId11"/>
    <p:sldId id="292" r:id="rId12"/>
    <p:sldId id="293" r:id="rId13"/>
    <p:sldId id="294" r:id="rId14"/>
    <p:sldId id="295" r:id="rId15"/>
    <p:sldId id="296" r:id="rId16"/>
    <p:sldId id="299" r:id="rId17"/>
    <p:sldId id="300" r:id="rId18"/>
    <p:sldId id="301" r:id="rId19"/>
    <p:sldId id="26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93B560-0C0C-479D-B598-1D9F319B43AF}" type="doc">
      <dgm:prSet loTypeId="urn:microsoft.com/office/officeart/2005/8/layout/list1" loCatId="list" qsTypeId="urn:microsoft.com/office/officeart/2005/8/quickstyle/simple1" qsCatId="simple" csTypeId="urn:microsoft.com/office/officeart/2005/8/colors/colorful1" csCatId="colorful"/>
      <dgm:spPr/>
      <dgm:t>
        <a:bodyPr/>
        <a:lstStyle/>
        <a:p>
          <a:endParaRPr lang="en-US"/>
        </a:p>
      </dgm:t>
    </dgm:pt>
    <dgm:pt modelId="{EEBA9C2A-9716-4CC1-8DA3-8D106731CAD8}">
      <dgm:prSet/>
      <dgm:spPr/>
      <dgm:t>
        <a:bodyPr/>
        <a:lstStyle/>
        <a:p>
          <a:r>
            <a:rPr lang="en-US" dirty="0">
              <a:latin typeface="Amasis MT Pro" panose="02040504050005020304" pitchFamily="18" charset="0"/>
            </a:rPr>
            <a:t>Abstract</a:t>
          </a:r>
        </a:p>
      </dgm:t>
    </dgm:pt>
    <dgm:pt modelId="{15FE85F8-344F-46FF-856E-81512835987C}" type="parTrans" cxnId="{142E2098-163A-44AB-B98B-6A2A373B2A3E}">
      <dgm:prSet/>
      <dgm:spPr/>
      <dgm:t>
        <a:bodyPr/>
        <a:lstStyle/>
        <a:p>
          <a:endParaRPr lang="en-US"/>
        </a:p>
      </dgm:t>
    </dgm:pt>
    <dgm:pt modelId="{A4E5B9BE-0A6C-469B-A45F-4FB36A364762}" type="sibTrans" cxnId="{142E2098-163A-44AB-B98B-6A2A373B2A3E}">
      <dgm:prSet/>
      <dgm:spPr/>
      <dgm:t>
        <a:bodyPr/>
        <a:lstStyle/>
        <a:p>
          <a:endParaRPr lang="en-US"/>
        </a:p>
      </dgm:t>
    </dgm:pt>
    <dgm:pt modelId="{41F1B974-0ED5-4BB9-A325-72312B8BF76A}">
      <dgm:prSet/>
      <dgm:spPr/>
      <dgm:t>
        <a:bodyPr/>
        <a:lstStyle/>
        <a:p>
          <a:r>
            <a:rPr lang="en-US" dirty="0">
              <a:latin typeface="Amasis MT Pro" panose="02040504050005020304" pitchFamily="18" charset="0"/>
            </a:rPr>
            <a:t>Introduction</a:t>
          </a:r>
        </a:p>
      </dgm:t>
    </dgm:pt>
    <dgm:pt modelId="{5052A6DD-583E-414E-8793-2BE9ED2A2050}" type="parTrans" cxnId="{CF057F2A-5CCB-4B25-AC49-90F0E583275C}">
      <dgm:prSet/>
      <dgm:spPr/>
      <dgm:t>
        <a:bodyPr/>
        <a:lstStyle/>
        <a:p>
          <a:endParaRPr lang="en-US"/>
        </a:p>
      </dgm:t>
    </dgm:pt>
    <dgm:pt modelId="{40D53B3B-1271-4A2F-B8CF-69475594D173}" type="sibTrans" cxnId="{CF057F2A-5CCB-4B25-AC49-90F0E583275C}">
      <dgm:prSet/>
      <dgm:spPr/>
      <dgm:t>
        <a:bodyPr/>
        <a:lstStyle/>
        <a:p>
          <a:endParaRPr lang="en-US"/>
        </a:p>
      </dgm:t>
    </dgm:pt>
    <dgm:pt modelId="{E0CF4F9F-0674-4318-8447-90A461BB2D84}">
      <dgm:prSet/>
      <dgm:spPr/>
      <dgm:t>
        <a:bodyPr/>
        <a:lstStyle/>
        <a:p>
          <a:r>
            <a:rPr lang="en-US" dirty="0">
              <a:latin typeface="Amasis MT Pro" panose="02040504050005020304" pitchFamily="18" charset="0"/>
            </a:rPr>
            <a:t>Flow Chart</a:t>
          </a:r>
        </a:p>
      </dgm:t>
    </dgm:pt>
    <dgm:pt modelId="{145D130C-9E77-4DBF-A207-E7C642A80A25}" type="parTrans" cxnId="{EA2B10F4-46C5-4014-B370-693FE6CFA477}">
      <dgm:prSet/>
      <dgm:spPr/>
      <dgm:t>
        <a:bodyPr/>
        <a:lstStyle/>
        <a:p>
          <a:endParaRPr lang="en-US"/>
        </a:p>
      </dgm:t>
    </dgm:pt>
    <dgm:pt modelId="{9ABF9E5C-64B1-44D0-B038-E0556100FE59}" type="sibTrans" cxnId="{EA2B10F4-46C5-4014-B370-693FE6CFA477}">
      <dgm:prSet/>
      <dgm:spPr/>
      <dgm:t>
        <a:bodyPr/>
        <a:lstStyle/>
        <a:p>
          <a:endParaRPr lang="en-US"/>
        </a:p>
      </dgm:t>
    </dgm:pt>
    <dgm:pt modelId="{7BAB1B62-5AF2-4865-ACFF-BF49A4417866}">
      <dgm:prSet/>
      <dgm:spPr/>
      <dgm:t>
        <a:bodyPr/>
        <a:lstStyle/>
        <a:p>
          <a:r>
            <a:rPr lang="en-US" dirty="0">
              <a:latin typeface="Amasis MT Pro" panose="02040504050005020304" pitchFamily="18" charset="0"/>
            </a:rPr>
            <a:t>Methodology</a:t>
          </a:r>
        </a:p>
      </dgm:t>
    </dgm:pt>
    <dgm:pt modelId="{99B1F5A8-ED7B-49E4-9B73-5F1E502D8431}" type="parTrans" cxnId="{DAB9994C-B6B0-4493-BF03-D63DEE44E640}">
      <dgm:prSet/>
      <dgm:spPr/>
      <dgm:t>
        <a:bodyPr/>
        <a:lstStyle/>
        <a:p>
          <a:endParaRPr lang="en-US"/>
        </a:p>
      </dgm:t>
    </dgm:pt>
    <dgm:pt modelId="{C66A0722-074C-4CB3-90AE-7B48365BB375}" type="sibTrans" cxnId="{DAB9994C-B6B0-4493-BF03-D63DEE44E640}">
      <dgm:prSet/>
      <dgm:spPr/>
      <dgm:t>
        <a:bodyPr/>
        <a:lstStyle/>
        <a:p>
          <a:endParaRPr lang="en-US"/>
        </a:p>
      </dgm:t>
    </dgm:pt>
    <dgm:pt modelId="{7AF56A95-12DB-4FF9-8B0B-1DC157914F6D}">
      <dgm:prSet/>
      <dgm:spPr/>
      <dgm:t>
        <a:bodyPr/>
        <a:lstStyle/>
        <a:p>
          <a:r>
            <a:rPr lang="en-US" dirty="0">
              <a:latin typeface="Amasis MT Pro" panose="02040504050005020304" pitchFamily="18" charset="0"/>
            </a:rPr>
            <a:t>Implementation</a:t>
          </a:r>
        </a:p>
      </dgm:t>
    </dgm:pt>
    <dgm:pt modelId="{5019745A-6A85-43C9-A3B0-22FB82568B4C}" type="parTrans" cxnId="{9202FC72-8C04-4C0F-8842-C9C5F245A56B}">
      <dgm:prSet/>
      <dgm:spPr/>
      <dgm:t>
        <a:bodyPr/>
        <a:lstStyle/>
        <a:p>
          <a:endParaRPr lang="en-US"/>
        </a:p>
      </dgm:t>
    </dgm:pt>
    <dgm:pt modelId="{B23DD04C-20A1-40C3-95F7-8A1083B10DEA}" type="sibTrans" cxnId="{9202FC72-8C04-4C0F-8842-C9C5F245A56B}">
      <dgm:prSet/>
      <dgm:spPr/>
      <dgm:t>
        <a:bodyPr/>
        <a:lstStyle/>
        <a:p>
          <a:endParaRPr lang="en-US"/>
        </a:p>
      </dgm:t>
    </dgm:pt>
    <dgm:pt modelId="{A81FBFD1-B16C-4426-AE95-758818CB9F7C}" type="pres">
      <dgm:prSet presAssocID="{1793B560-0C0C-479D-B598-1D9F319B43AF}" presName="linear" presStyleCnt="0">
        <dgm:presLayoutVars>
          <dgm:dir/>
          <dgm:animLvl val="lvl"/>
          <dgm:resizeHandles val="exact"/>
        </dgm:presLayoutVars>
      </dgm:prSet>
      <dgm:spPr/>
    </dgm:pt>
    <dgm:pt modelId="{836AA146-B4E9-4924-8E00-A71E0239CDE2}" type="pres">
      <dgm:prSet presAssocID="{EEBA9C2A-9716-4CC1-8DA3-8D106731CAD8}" presName="parentLin" presStyleCnt="0"/>
      <dgm:spPr/>
    </dgm:pt>
    <dgm:pt modelId="{53AC6249-0E51-461D-9D2A-F7BEBB068323}" type="pres">
      <dgm:prSet presAssocID="{EEBA9C2A-9716-4CC1-8DA3-8D106731CAD8}" presName="parentLeftMargin" presStyleLbl="node1" presStyleIdx="0" presStyleCnt="5"/>
      <dgm:spPr/>
    </dgm:pt>
    <dgm:pt modelId="{41D2755A-D9F8-46C1-9AB6-9B8B89BF1EB2}" type="pres">
      <dgm:prSet presAssocID="{EEBA9C2A-9716-4CC1-8DA3-8D106731CAD8}" presName="parentText" presStyleLbl="node1" presStyleIdx="0" presStyleCnt="5">
        <dgm:presLayoutVars>
          <dgm:chMax val="0"/>
          <dgm:bulletEnabled val="1"/>
        </dgm:presLayoutVars>
      </dgm:prSet>
      <dgm:spPr/>
    </dgm:pt>
    <dgm:pt modelId="{3A366716-0848-4AF6-8C5D-CDE3D9263295}" type="pres">
      <dgm:prSet presAssocID="{EEBA9C2A-9716-4CC1-8DA3-8D106731CAD8}" presName="negativeSpace" presStyleCnt="0"/>
      <dgm:spPr/>
    </dgm:pt>
    <dgm:pt modelId="{BCA8633B-1EA5-41D9-B565-E633956AA064}" type="pres">
      <dgm:prSet presAssocID="{EEBA9C2A-9716-4CC1-8DA3-8D106731CAD8}" presName="childText" presStyleLbl="conFgAcc1" presStyleIdx="0" presStyleCnt="5">
        <dgm:presLayoutVars>
          <dgm:bulletEnabled val="1"/>
        </dgm:presLayoutVars>
      </dgm:prSet>
      <dgm:spPr/>
    </dgm:pt>
    <dgm:pt modelId="{DA67CEF8-0BE1-4443-9462-ED6E87E8EC9D}" type="pres">
      <dgm:prSet presAssocID="{A4E5B9BE-0A6C-469B-A45F-4FB36A364762}" presName="spaceBetweenRectangles" presStyleCnt="0"/>
      <dgm:spPr/>
    </dgm:pt>
    <dgm:pt modelId="{DCB6F7EE-9441-4952-9201-FE906DBE78BB}" type="pres">
      <dgm:prSet presAssocID="{41F1B974-0ED5-4BB9-A325-72312B8BF76A}" presName="parentLin" presStyleCnt="0"/>
      <dgm:spPr/>
    </dgm:pt>
    <dgm:pt modelId="{903C3085-A7A9-4F04-9035-3B06CA0E14FA}" type="pres">
      <dgm:prSet presAssocID="{41F1B974-0ED5-4BB9-A325-72312B8BF76A}" presName="parentLeftMargin" presStyleLbl="node1" presStyleIdx="0" presStyleCnt="5"/>
      <dgm:spPr/>
    </dgm:pt>
    <dgm:pt modelId="{BC994F08-4A2A-4B05-98E5-E32ED646199F}" type="pres">
      <dgm:prSet presAssocID="{41F1B974-0ED5-4BB9-A325-72312B8BF76A}" presName="parentText" presStyleLbl="node1" presStyleIdx="1" presStyleCnt="5">
        <dgm:presLayoutVars>
          <dgm:chMax val="0"/>
          <dgm:bulletEnabled val="1"/>
        </dgm:presLayoutVars>
      </dgm:prSet>
      <dgm:spPr/>
    </dgm:pt>
    <dgm:pt modelId="{25A98CA0-BA02-4E3B-98C1-8C33DDAE3985}" type="pres">
      <dgm:prSet presAssocID="{41F1B974-0ED5-4BB9-A325-72312B8BF76A}" presName="negativeSpace" presStyleCnt="0"/>
      <dgm:spPr/>
    </dgm:pt>
    <dgm:pt modelId="{1F1249A7-8823-437B-9726-60C273F0CFB9}" type="pres">
      <dgm:prSet presAssocID="{41F1B974-0ED5-4BB9-A325-72312B8BF76A}" presName="childText" presStyleLbl="conFgAcc1" presStyleIdx="1" presStyleCnt="5">
        <dgm:presLayoutVars>
          <dgm:bulletEnabled val="1"/>
        </dgm:presLayoutVars>
      </dgm:prSet>
      <dgm:spPr/>
    </dgm:pt>
    <dgm:pt modelId="{F3A33E58-29F9-4DB4-AD63-D385F9A50A10}" type="pres">
      <dgm:prSet presAssocID="{40D53B3B-1271-4A2F-B8CF-69475594D173}" presName="spaceBetweenRectangles" presStyleCnt="0"/>
      <dgm:spPr/>
    </dgm:pt>
    <dgm:pt modelId="{694C9B4F-3E0E-4AAC-94B6-719069636C88}" type="pres">
      <dgm:prSet presAssocID="{E0CF4F9F-0674-4318-8447-90A461BB2D84}" presName="parentLin" presStyleCnt="0"/>
      <dgm:spPr/>
    </dgm:pt>
    <dgm:pt modelId="{1EA5CC67-18E1-47EC-97C9-9ACF06201913}" type="pres">
      <dgm:prSet presAssocID="{E0CF4F9F-0674-4318-8447-90A461BB2D84}" presName="parentLeftMargin" presStyleLbl="node1" presStyleIdx="1" presStyleCnt="5"/>
      <dgm:spPr/>
    </dgm:pt>
    <dgm:pt modelId="{6F15DCB7-422C-4304-B3B3-39DECFFF40EC}" type="pres">
      <dgm:prSet presAssocID="{E0CF4F9F-0674-4318-8447-90A461BB2D84}" presName="parentText" presStyleLbl="node1" presStyleIdx="2" presStyleCnt="5">
        <dgm:presLayoutVars>
          <dgm:chMax val="0"/>
          <dgm:bulletEnabled val="1"/>
        </dgm:presLayoutVars>
      </dgm:prSet>
      <dgm:spPr/>
    </dgm:pt>
    <dgm:pt modelId="{0C535677-CC11-46C9-A358-7A8E8F9B084E}" type="pres">
      <dgm:prSet presAssocID="{E0CF4F9F-0674-4318-8447-90A461BB2D84}" presName="negativeSpace" presStyleCnt="0"/>
      <dgm:spPr/>
    </dgm:pt>
    <dgm:pt modelId="{C1B2D063-E10E-4382-9A0A-D2CCE5F441D0}" type="pres">
      <dgm:prSet presAssocID="{E0CF4F9F-0674-4318-8447-90A461BB2D84}" presName="childText" presStyleLbl="conFgAcc1" presStyleIdx="2" presStyleCnt="5">
        <dgm:presLayoutVars>
          <dgm:bulletEnabled val="1"/>
        </dgm:presLayoutVars>
      </dgm:prSet>
      <dgm:spPr/>
    </dgm:pt>
    <dgm:pt modelId="{82B248E0-EE8A-4FA2-9CD3-4637BE3D9B78}" type="pres">
      <dgm:prSet presAssocID="{9ABF9E5C-64B1-44D0-B038-E0556100FE59}" presName="spaceBetweenRectangles" presStyleCnt="0"/>
      <dgm:spPr/>
    </dgm:pt>
    <dgm:pt modelId="{DA3C675E-2229-4DD8-AB66-14E690E41D5F}" type="pres">
      <dgm:prSet presAssocID="{7BAB1B62-5AF2-4865-ACFF-BF49A4417866}" presName="parentLin" presStyleCnt="0"/>
      <dgm:spPr/>
    </dgm:pt>
    <dgm:pt modelId="{50614EFC-2DF2-4CDD-BAD7-6AA2B62F942F}" type="pres">
      <dgm:prSet presAssocID="{7BAB1B62-5AF2-4865-ACFF-BF49A4417866}" presName="parentLeftMargin" presStyleLbl="node1" presStyleIdx="2" presStyleCnt="5"/>
      <dgm:spPr/>
    </dgm:pt>
    <dgm:pt modelId="{2B5C323A-A433-48A5-834D-36A63174C5F0}" type="pres">
      <dgm:prSet presAssocID="{7BAB1B62-5AF2-4865-ACFF-BF49A4417866}" presName="parentText" presStyleLbl="node1" presStyleIdx="3" presStyleCnt="5">
        <dgm:presLayoutVars>
          <dgm:chMax val="0"/>
          <dgm:bulletEnabled val="1"/>
        </dgm:presLayoutVars>
      </dgm:prSet>
      <dgm:spPr/>
    </dgm:pt>
    <dgm:pt modelId="{F591CE04-9467-4D93-903D-895E531A7B6D}" type="pres">
      <dgm:prSet presAssocID="{7BAB1B62-5AF2-4865-ACFF-BF49A4417866}" presName="negativeSpace" presStyleCnt="0"/>
      <dgm:spPr/>
    </dgm:pt>
    <dgm:pt modelId="{E12C9615-051E-43E2-960A-6F2443C356B1}" type="pres">
      <dgm:prSet presAssocID="{7BAB1B62-5AF2-4865-ACFF-BF49A4417866}" presName="childText" presStyleLbl="conFgAcc1" presStyleIdx="3" presStyleCnt="5">
        <dgm:presLayoutVars>
          <dgm:bulletEnabled val="1"/>
        </dgm:presLayoutVars>
      </dgm:prSet>
      <dgm:spPr/>
    </dgm:pt>
    <dgm:pt modelId="{73D8555C-1A9B-4FE2-B7E0-E8A2A73EF642}" type="pres">
      <dgm:prSet presAssocID="{C66A0722-074C-4CB3-90AE-7B48365BB375}" presName="spaceBetweenRectangles" presStyleCnt="0"/>
      <dgm:spPr/>
    </dgm:pt>
    <dgm:pt modelId="{9EF5F51C-46A8-4106-A1C1-5EE73680C47E}" type="pres">
      <dgm:prSet presAssocID="{7AF56A95-12DB-4FF9-8B0B-1DC157914F6D}" presName="parentLin" presStyleCnt="0"/>
      <dgm:spPr/>
    </dgm:pt>
    <dgm:pt modelId="{F694C96C-D462-4357-919A-D02F46374224}" type="pres">
      <dgm:prSet presAssocID="{7AF56A95-12DB-4FF9-8B0B-1DC157914F6D}" presName="parentLeftMargin" presStyleLbl="node1" presStyleIdx="3" presStyleCnt="5"/>
      <dgm:spPr/>
    </dgm:pt>
    <dgm:pt modelId="{59120ED7-1145-422E-A35B-8C4AA3EFF8F5}" type="pres">
      <dgm:prSet presAssocID="{7AF56A95-12DB-4FF9-8B0B-1DC157914F6D}" presName="parentText" presStyleLbl="node1" presStyleIdx="4" presStyleCnt="5">
        <dgm:presLayoutVars>
          <dgm:chMax val="0"/>
          <dgm:bulletEnabled val="1"/>
        </dgm:presLayoutVars>
      </dgm:prSet>
      <dgm:spPr/>
    </dgm:pt>
    <dgm:pt modelId="{E0ED6CBA-D883-4DA4-B97F-4EA59DA9AC15}" type="pres">
      <dgm:prSet presAssocID="{7AF56A95-12DB-4FF9-8B0B-1DC157914F6D}" presName="negativeSpace" presStyleCnt="0"/>
      <dgm:spPr/>
    </dgm:pt>
    <dgm:pt modelId="{8B992AAA-AED9-47C1-953D-55B284DE33F2}" type="pres">
      <dgm:prSet presAssocID="{7AF56A95-12DB-4FF9-8B0B-1DC157914F6D}" presName="childText" presStyleLbl="conFgAcc1" presStyleIdx="4" presStyleCnt="5">
        <dgm:presLayoutVars>
          <dgm:bulletEnabled val="1"/>
        </dgm:presLayoutVars>
      </dgm:prSet>
      <dgm:spPr/>
    </dgm:pt>
  </dgm:ptLst>
  <dgm:cxnLst>
    <dgm:cxn modelId="{840A9A1E-1491-41FC-827D-2B4230EE08B8}" type="presOf" srcId="{41F1B974-0ED5-4BB9-A325-72312B8BF76A}" destId="{BC994F08-4A2A-4B05-98E5-E32ED646199F}" srcOrd="1" destOrd="0" presId="urn:microsoft.com/office/officeart/2005/8/layout/list1"/>
    <dgm:cxn modelId="{CF057F2A-5CCB-4B25-AC49-90F0E583275C}" srcId="{1793B560-0C0C-479D-B598-1D9F319B43AF}" destId="{41F1B974-0ED5-4BB9-A325-72312B8BF76A}" srcOrd="1" destOrd="0" parTransId="{5052A6DD-583E-414E-8793-2BE9ED2A2050}" sibTransId="{40D53B3B-1271-4A2F-B8CF-69475594D173}"/>
    <dgm:cxn modelId="{34879937-2CFD-4BA0-8B3F-4611862DA4FE}" type="presOf" srcId="{EEBA9C2A-9716-4CC1-8DA3-8D106731CAD8}" destId="{41D2755A-D9F8-46C1-9AB6-9B8B89BF1EB2}" srcOrd="1" destOrd="0" presId="urn:microsoft.com/office/officeart/2005/8/layout/list1"/>
    <dgm:cxn modelId="{70E4085F-7A70-4D8D-BB68-F5F6D58219AB}" type="presOf" srcId="{E0CF4F9F-0674-4318-8447-90A461BB2D84}" destId="{6F15DCB7-422C-4304-B3B3-39DECFFF40EC}" srcOrd="1" destOrd="0" presId="urn:microsoft.com/office/officeart/2005/8/layout/list1"/>
    <dgm:cxn modelId="{F06C5769-553A-401D-8E5C-AA27B6305EB8}" type="presOf" srcId="{41F1B974-0ED5-4BB9-A325-72312B8BF76A}" destId="{903C3085-A7A9-4F04-9035-3B06CA0E14FA}" srcOrd="0" destOrd="0" presId="urn:microsoft.com/office/officeart/2005/8/layout/list1"/>
    <dgm:cxn modelId="{DAB9994C-B6B0-4493-BF03-D63DEE44E640}" srcId="{1793B560-0C0C-479D-B598-1D9F319B43AF}" destId="{7BAB1B62-5AF2-4865-ACFF-BF49A4417866}" srcOrd="3" destOrd="0" parTransId="{99B1F5A8-ED7B-49E4-9B73-5F1E502D8431}" sibTransId="{C66A0722-074C-4CB3-90AE-7B48365BB375}"/>
    <dgm:cxn modelId="{6B03BD50-C4D9-47E2-BAA5-F79AD8E20D52}" type="presOf" srcId="{7AF56A95-12DB-4FF9-8B0B-1DC157914F6D}" destId="{59120ED7-1145-422E-A35B-8C4AA3EFF8F5}" srcOrd="1" destOrd="0" presId="urn:microsoft.com/office/officeart/2005/8/layout/list1"/>
    <dgm:cxn modelId="{9202FC72-8C04-4C0F-8842-C9C5F245A56B}" srcId="{1793B560-0C0C-479D-B598-1D9F319B43AF}" destId="{7AF56A95-12DB-4FF9-8B0B-1DC157914F6D}" srcOrd="4" destOrd="0" parTransId="{5019745A-6A85-43C9-A3B0-22FB82568B4C}" sibTransId="{B23DD04C-20A1-40C3-95F7-8A1083B10DEA}"/>
    <dgm:cxn modelId="{142E2098-163A-44AB-B98B-6A2A373B2A3E}" srcId="{1793B560-0C0C-479D-B598-1D9F319B43AF}" destId="{EEBA9C2A-9716-4CC1-8DA3-8D106731CAD8}" srcOrd="0" destOrd="0" parTransId="{15FE85F8-344F-46FF-856E-81512835987C}" sibTransId="{A4E5B9BE-0A6C-469B-A45F-4FB36A364762}"/>
    <dgm:cxn modelId="{67A9F59B-3C1F-498F-B8BF-8A370EE3E8AC}" type="presOf" srcId="{7BAB1B62-5AF2-4865-ACFF-BF49A4417866}" destId="{2B5C323A-A433-48A5-834D-36A63174C5F0}" srcOrd="1" destOrd="0" presId="urn:microsoft.com/office/officeart/2005/8/layout/list1"/>
    <dgm:cxn modelId="{84698AA8-F4CA-4853-A36F-58A42CF98CC3}" type="presOf" srcId="{EEBA9C2A-9716-4CC1-8DA3-8D106731CAD8}" destId="{53AC6249-0E51-461D-9D2A-F7BEBB068323}" srcOrd="0" destOrd="0" presId="urn:microsoft.com/office/officeart/2005/8/layout/list1"/>
    <dgm:cxn modelId="{4192F1BF-0FD4-4584-94B3-F0CC16DE8521}" type="presOf" srcId="{7BAB1B62-5AF2-4865-ACFF-BF49A4417866}" destId="{50614EFC-2DF2-4CDD-BAD7-6AA2B62F942F}" srcOrd="0" destOrd="0" presId="urn:microsoft.com/office/officeart/2005/8/layout/list1"/>
    <dgm:cxn modelId="{012415CD-E3E2-4446-BA55-83A9A6CD4639}" type="presOf" srcId="{7AF56A95-12DB-4FF9-8B0B-1DC157914F6D}" destId="{F694C96C-D462-4357-919A-D02F46374224}" srcOrd="0" destOrd="0" presId="urn:microsoft.com/office/officeart/2005/8/layout/list1"/>
    <dgm:cxn modelId="{261709E8-0210-4F4B-B592-7CAD9587EC0A}" type="presOf" srcId="{E0CF4F9F-0674-4318-8447-90A461BB2D84}" destId="{1EA5CC67-18E1-47EC-97C9-9ACF06201913}" srcOrd="0" destOrd="0" presId="urn:microsoft.com/office/officeart/2005/8/layout/list1"/>
    <dgm:cxn modelId="{020380EE-049E-44DB-93CE-1523811A53FF}" type="presOf" srcId="{1793B560-0C0C-479D-B598-1D9F319B43AF}" destId="{A81FBFD1-B16C-4426-AE95-758818CB9F7C}" srcOrd="0" destOrd="0" presId="urn:microsoft.com/office/officeart/2005/8/layout/list1"/>
    <dgm:cxn modelId="{EA2B10F4-46C5-4014-B370-693FE6CFA477}" srcId="{1793B560-0C0C-479D-B598-1D9F319B43AF}" destId="{E0CF4F9F-0674-4318-8447-90A461BB2D84}" srcOrd="2" destOrd="0" parTransId="{145D130C-9E77-4DBF-A207-E7C642A80A25}" sibTransId="{9ABF9E5C-64B1-44D0-B038-E0556100FE59}"/>
    <dgm:cxn modelId="{C88B83E9-2AC4-483F-B7F6-688A5177554F}" type="presParOf" srcId="{A81FBFD1-B16C-4426-AE95-758818CB9F7C}" destId="{836AA146-B4E9-4924-8E00-A71E0239CDE2}" srcOrd="0" destOrd="0" presId="urn:microsoft.com/office/officeart/2005/8/layout/list1"/>
    <dgm:cxn modelId="{5DA83988-0FFD-470A-A4BF-2314DAFBA949}" type="presParOf" srcId="{836AA146-B4E9-4924-8E00-A71E0239CDE2}" destId="{53AC6249-0E51-461D-9D2A-F7BEBB068323}" srcOrd="0" destOrd="0" presId="urn:microsoft.com/office/officeart/2005/8/layout/list1"/>
    <dgm:cxn modelId="{9F95842D-1D2B-4F8C-B08F-02F60A003B08}" type="presParOf" srcId="{836AA146-B4E9-4924-8E00-A71E0239CDE2}" destId="{41D2755A-D9F8-46C1-9AB6-9B8B89BF1EB2}" srcOrd="1" destOrd="0" presId="urn:microsoft.com/office/officeart/2005/8/layout/list1"/>
    <dgm:cxn modelId="{B7C14789-580F-4B6F-8A72-D655ABF186B5}" type="presParOf" srcId="{A81FBFD1-B16C-4426-AE95-758818CB9F7C}" destId="{3A366716-0848-4AF6-8C5D-CDE3D9263295}" srcOrd="1" destOrd="0" presId="urn:microsoft.com/office/officeart/2005/8/layout/list1"/>
    <dgm:cxn modelId="{E5B0F6A9-B8C0-4655-A022-1F2FA65D98DA}" type="presParOf" srcId="{A81FBFD1-B16C-4426-AE95-758818CB9F7C}" destId="{BCA8633B-1EA5-41D9-B565-E633956AA064}" srcOrd="2" destOrd="0" presId="urn:microsoft.com/office/officeart/2005/8/layout/list1"/>
    <dgm:cxn modelId="{1E232810-73CF-43F6-A7FC-6A0EF6453B9D}" type="presParOf" srcId="{A81FBFD1-B16C-4426-AE95-758818CB9F7C}" destId="{DA67CEF8-0BE1-4443-9462-ED6E87E8EC9D}" srcOrd="3" destOrd="0" presId="urn:microsoft.com/office/officeart/2005/8/layout/list1"/>
    <dgm:cxn modelId="{5D412337-1D16-4324-B542-B25717BCCED0}" type="presParOf" srcId="{A81FBFD1-B16C-4426-AE95-758818CB9F7C}" destId="{DCB6F7EE-9441-4952-9201-FE906DBE78BB}" srcOrd="4" destOrd="0" presId="urn:microsoft.com/office/officeart/2005/8/layout/list1"/>
    <dgm:cxn modelId="{0395EBCE-C586-42EA-9AA5-046BAC915192}" type="presParOf" srcId="{DCB6F7EE-9441-4952-9201-FE906DBE78BB}" destId="{903C3085-A7A9-4F04-9035-3B06CA0E14FA}" srcOrd="0" destOrd="0" presId="urn:microsoft.com/office/officeart/2005/8/layout/list1"/>
    <dgm:cxn modelId="{C7F628DE-746B-4147-BF1C-CA64166B3852}" type="presParOf" srcId="{DCB6F7EE-9441-4952-9201-FE906DBE78BB}" destId="{BC994F08-4A2A-4B05-98E5-E32ED646199F}" srcOrd="1" destOrd="0" presId="urn:microsoft.com/office/officeart/2005/8/layout/list1"/>
    <dgm:cxn modelId="{5A470E1A-3D1F-4FC4-B771-0B5237171FF6}" type="presParOf" srcId="{A81FBFD1-B16C-4426-AE95-758818CB9F7C}" destId="{25A98CA0-BA02-4E3B-98C1-8C33DDAE3985}" srcOrd="5" destOrd="0" presId="urn:microsoft.com/office/officeart/2005/8/layout/list1"/>
    <dgm:cxn modelId="{D0544252-4FCB-4367-A526-F529FACDFD1C}" type="presParOf" srcId="{A81FBFD1-B16C-4426-AE95-758818CB9F7C}" destId="{1F1249A7-8823-437B-9726-60C273F0CFB9}" srcOrd="6" destOrd="0" presId="urn:microsoft.com/office/officeart/2005/8/layout/list1"/>
    <dgm:cxn modelId="{888F1BF1-1D4E-4894-95EC-0F9D0094823E}" type="presParOf" srcId="{A81FBFD1-B16C-4426-AE95-758818CB9F7C}" destId="{F3A33E58-29F9-4DB4-AD63-D385F9A50A10}" srcOrd="7" destOrd="0" presId="urn:microsoft.com/office/officeart/2005/8/layout/list1"/>
    <dgm:cxn modelId="{161BFB8B-1C52-4B70-A31A-1C95A8139A5C}" type="presParOf" srcId="{A81FBFD1-B16C-4426-AE95-758818CB9F7C}" destId="{694C9B4F-3E0E-4AAC-94B6-719069636C88}" srcOrd="8" destOrd="0" presId="urn:microsoft.com/office/officeart/2005/8/layout/list1"/>
    <dgm:cxn modelId="{3AAE57A4-FB8F-4CCA-987C-8C9408092C70}" type="presParOf" srcId="{694C9B4F-3E0E-4AAC-94B6-719069636C88}" destId="{1EA5CC67-18E1-47EC-97C9-9ACF06201913}" srcOrd="0" destOrd="0" presId="urn:microsoft.com/office/officeart/2005/8/layout/list1"/>
    <dgm:cxn modelId="{30456771-1B27-43C0-95DB-ADBFBF241468}" type="presParOf" srcId="{694C9B4F-3E0E-4AAC-94B6-719069636C88}" destId="{6F15DCB7-422C-4304-B3B3-39DECFFF40EC}" srcOrd="1" destOrd="0" presId="urn:microsoft.com/office/officeart/2005/8/layout/list1"/>
    <dgm:cxn modelId="{0CC35D32-0899-4FB4-B6A8-54226D0BFD45}" type="presParOf" srcId="{A81FBFD1-B16C-4426-AE95-758818CB9F7C}" destId="{0C535677-CC11-46C9-A358-7A8E8F9B084E}" srcOrd="9" destOrd="0" presId="urn:microsoft.com/office/officeart/2005/8/layout/list1"/>
    <dgm:cxn modelId="{BDA76242-3CF5-4EA9-8B88-1F16030479A6}" type="presParOf" srcId="{A81FBFD1-B16C-4426-AE95-758818CB9F7C}" destId="{C1B2D063-E10E-4382-9A0A-D2CCE5F441D0}" srcOrd="10" destOrd="0" presId="urn:microsoft.com/office/officeart/2005/8/layout/list1"/>
    <dgm:cxn modelId="{802E8BB7-000B-48D8-B4A2-2B7EED6FF5F8}" type="presParOf" srcId="{A81FBFD1-B16C-4426-AE95-758818CB9F7C}" destId="{82B248E0-EE8A-4FA2-9CD3-4637BE3D9B78}" srcOrd="11" destOrd="0" presId="urn:microsoft.com/office/officeart/2005/8/layout/list1"/>
    <dgm:cxn modelId="{E896371C-6C5C-430C-A1B9-4D1C5890E0D8}" type="presParOf" srcId="{A81FBFD1-B16C-4426-AE95-758818CB9F7C}" destId="{DA3C675E-2229-4DD8-AB66-14E690E41D5F}" srcOrd="12" destOrd="0" presId="urn:microsoft.com/office/officeart/2005/8/layout/list1"/>
    <dgm:cxn modelId="{7B32833C-31F5-44B9-AA4D-445A9ED7D50B}" type="presParOf" srcId="{DA3C675E-2229-4DD8-AB66-14E690E41D5F}" destId="{50614EFC-2DF2-4CDD-BAD7-6AA2B62F942F}" srcOrd="0" destOrd="0" presId="urn:microsoft.com/office/officeart/2005/8/layout/list1"/>
    <dgm:cxn modelId="{6869EBBC-EE56-4460-961C-8357A0E78A88}" type="presParOf" srcId="{DA3C675E-2229-4DD8-AB66-14E690E41D5F}" destId="{2B5C323A-A433-48A5-834D-36A63174C5F0}" srcOrd="1" destOrd="0" presId="urn:microsoft.com/office/officeart/2005/8/layout/list1"/>
    <dgm:cxn modelId="{DF97A9CE-7417-4E7D-A96C-0E49110EE299}" type="presParOf" srcId="{A81FBFD1-B16C-4426-AE95-758818CB9F7C}" destId="{F591CE04-9467-4D93-903D-895E531A7B6D}" srcOrd="13" destOrd="0" presId="urn:microsoft.com/office/officeart/2005/8/layout/list1"/>
    <dgm:cxn modelId="{479F0727-DB83-4DF1-BD67-A4BBA05ED167}" type="presParOf" srcId="{A81FBFD1-B16C-4426-AE95-758818CB9F7C}" destId="{E12C9615-051E-43E2-960A-6F2443C356B1}" srcOrd="14" destOrd="0" presId="urn:microsoft.com/office/officeart/2005/8/layout/list1"/>
    <dgm:cxn modelId="{3BD42EEF-20B4-425B-868D-9860DB0B5DA5}" type="presParOf" srcId="{A81FBFD1-B16C-4426-AE95-758818CB9F7C}" destId="{73D8555C-1A9B-4FE2-B7E0-E8A2A73EF642}" srcOrd="15" destOrd="0" presId="urn:microsoft.com/office/officeart/2005/8/layout/list1"/>
    <dgm:cxn modelId="{C510E55A-7185-479D-8415-6F9C147555ED}" type="presParOf" srcId="{A81FBFD1-B16C-4426-AE95-758818CB9F7C}" destId="{9EF5F51C-46A8-4106-A1C1-5EE73680C47E}" srcOrd="16" destOrd="0" presId="urn:microsoft.com/office/officeart/2005/8/layout/list1"/>
    <dgm:cxn modelId="{6DD1FCD9-1733-485F-8CA3-85179F529880}" type="presParOf" srcId="{9EF5F51C-46A8-4106-A1C1-5EE73680C47E}" destId="{F694C96C-D462-4357-919A-D02F46374224}" srcOrd="0" destOrd="0" presId="urn:microsoft.com/office/officeart/2005/8/layout/list1"/>
    <dgm:cxn modelId="{D72EBAA4-8FF9-45D5-BF64-C2CBE77EC0B9}" type="presParOf" srcId="{9EF5F51C-46A8-4106-A1C1-5EE73680C47E}" destId="{59120ED7-1145-422E-A35B-8C4AA3EFF8F5}" srcOrd="1" destOrd="0" presId="urn:microsoft.com/office/officeart/2005/8/layout/list1"/>
    <dgm:cxn modelId="{99BAE3D3-326F-483D-8611-A60DC61FC78A}" type="presParOf" srcId="{A81FBFD1-B16C-4426-AE95-758818CB9F7C}" destId="{E0ED6CBA-D883-4DA4-B97F-4EA59DA9AC15}" srcOrd="17" destOrd="0" presId="urn:microsoft.com/office/officeart/2005/8/layout/list1"/>
    <dgm:cxn modelId="{7D75100F-82D3-4BE0-88D1-0BFEECB5DE53}" type="presParOf" srcId="{A81FBFD1-B16C-4426-AE95-758818CB9F7C}" destId="{8B992AAA-AED9-47C1-953D-55B284DE33F2}"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A8633B-1EA5-41D9-B565-E633956AA064}">
      <dsp:nvSpPr>
        <dsp:cNvPr id="0" name=""/>
        <dsp:cNvSpPr/>
      </dsp:nvSpPr>
      <dsp:spPr>
        <a:xfrm>
          <a:off x="0" y="417404"/>
          <a:ext cx="6253721" cy="554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1D2755A-D9F8-46C1-9AB6-9B8B89BF1EB2}">
      <dsp:nvSpPr>
        <dsp:cNvPr id="0" name=""/>
        <dsp:cNvSpPr/>
      </dsp:nvSpPr>
      <dsp:spPr>
        <a:xfrm>
          <a:off x="312686" y="92684"/>
          <a:ext cx="4377605" cy="6494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Abstract</a:t>
          </a:r>
        </a:p>
      </dsp:txBody>
      <dsp:txXfrm>
        <a:off x="344389" y="124387"/>
        <a:ext cx="4314199" cy="586034"/>
      </dsp:txXfrm>
    </dsp:sp>
    <dsp:sp modelId="{1F1249A7-8823-437B-9726-60C273F0CFB9}">
      <dsp:nvSpPr>
        <dsp:cNvPr id="0" name=""/>
        <dsp:cNvSpPr/>
      </dsp:nvSpPr>
      <dsp:spPr>
        <a:xfrm>
          <a:off x="0" y="1415324"/>
          <a:ext cx="6253721" cy="5544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C994F08-4A2A-4B05-98E5-E32ED646199F}">
      <dsp:nvSpPr>
        <dsp:cNvPr id="0" name=""/>
        <dsp:cNvSpPr/>
      </dsp:nvSpPr>
      <dsp:spPr>
        <a:xfrm>
          <a:off x="312686" y="1090604"/>
          <a:ext cx="4377605" cy="6494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Introduction</a:t>
          </a:r>
        </a:p>
      </dsp:txBody>
      <dsp:txXfrm>
        <a:off x="344389" y="1122307"/>
        <a:ext cx="4314199" cy="586034"/>
      </dsp:txXfrm>
    </dsp:sp>
    <dsp:sp modelId="{C1B2D063-E10E-4382-9A0A-D2CCE5F441D0}">
      <dsp:nvSpPr>
        <dsp:cNvPr id="0" name=""/>
        <dsp:cNvSpPr/>
      </dsp:nvSpPr>
      <dsp:spPr>
        <a:xfrm>
          <a:off x="0" y="2413245"/>
          <a:ext cx="6253721" cy="5544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F15DCB7-422C-4304-B3B3-39DECFFF40EC}">
      <dsp:nvSpPr>
        <dsp:cNvPr id="0" name=""/>
        <dsp:cNvSpPr/>
      </dsp:nvSpPr>
      <dsp:spPr>
        <a:xfrm>
          <a:off x="312686" y="2088524"/>
          <a:ext cx="4377605" cy="6494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Flow Chart</a:t>
          </a:r>
        </a:p>
      </dsp:txBody>
      <dsp:txXfrm>
        <a:off x="344389" y="2120227"/>
        <a:ext cx="4314199" cy="586034"/>
      </dsp:txXfrm>
    </dsp:sp>
    <dsp:sp modelId="{E12C9615-051E-43E2-960A-6F2443C356B1}">
      <dsp:nvSpPr>
        <dsp:cNvPr id="0" name=""/>
        <dsp:cNvSpPr/>
      </dsp:nvSpPr>
      <dsp:spPr>
        <a:xfrm>
          <a:off x="0" y="3411165"/>
          <a:ext cx="6253721" cy="5544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B5C323A-A433-48A5-834D-36A63174C5F0}">
      <dsp:nvSpPr>
        <dsp:cNvPr id="0" name=""/>
        <dsp:cNvSpPr/>
      </dsp:nvSpPr>
      <dsp:spPr>
        <a:xfrm>
          <a:off x="312686" y="3086445"/>
          <a:ext cx="4377605" cy="64944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Methodology</a:t>
          </a:r>
        </a:p>
      </dsp:txBody>
      <dsp:txXfrm>
        <a:off x="344389" y="3118148"/>
        <a:ext cx="4314199" cy="586034"/>
      </dsp:txXfrm>
    </dsp:sp>
    <dsp:sp modelId="{8B992AAA-AED9-47C1-953D-55B284DE33F2}">
      <dsp:nvSpPr>
        <dsp:cNvPr id="0" name=""/>
        <dsp:cNvSpPr/>
      </dsp:nvSpPr>
      <dsp:spPr>
        <a:xfrm>
          <a:off x="0" y="4409085"/>
          <a:ext cx="6253721" cy="554400"/>
        </a:xfrm>
        <a:prstGeom prst="rect">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9120ED7-1145-422E-A35B-8C4AA3EFF8F5}">
      <dsp:nvSpPr>
        <dsp:cNvPr id="0" name=""/>
        <dsp:cNvSpPr/>
      </dsp:nvSpPr>
      <dsp:spPr>
        <a:xfrm>
          <a:off x="312686" y="4084365"/>
          <a:ext cx="4377605" cy="64944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Implementation</a:t>
          </a:r>
        </a:p>
      </dsp:txBody>
      <dsp:txXfrm>
        <a:off x="344389" y="4116068"/>
        <a:ext cx="4314199" cy="58603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jpg>
</file>

<file path=ppt/media/image3.png>
</file>

<file path=ppt/media/image4.jpeg>
</file>

<file path=ppt/media/image5.jpeg>
</file>

<file path=ppt/media/image6.jpeg>
</file>

<file path=ppt/media/image7.jpe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2/26/2022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6896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2/26/2022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64991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2/26/2022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61523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2/26/2022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803902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2/26/2022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76811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2/26/2022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33160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2/26/2022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71772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2/26/2022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641356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2/26/2022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1694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2/26/2022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225570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2/26/2022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11639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2/26/2022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43436817"/>
      </p:ext>
    </p:extLst>
  </p:cSld>
  <p:clrMap bg1="dk1" tx1="lt1" bg2="dk2" tx2="lt2" accent1="accent1" accent2="accent2" accent3="accent3" accent4="accent4" accent5="accent5" accent6="accent6" hlink="hlink" folHlink="folHlink"/>
  <p:sldLayoutIdLst>
    <p:sldLayoutId id="2147483941" r:id="rId1"/>
    <p:sldLayoutId id="2147483942" r:id="rId2"/>
    <p:sldLayoutId id="2147483943" r:id="rId3"/>
    <p:sldLayoutId id="2147483944" r:id="rId4"/>
    <p:sldLayoutId id="2147483945" r:id="rId5"/>
    <p:sldLayoutId id="2147483946" r:id="rId6"/>
    <p:sldLayoutId id="2147483947" r:id="rId7"/>
    <p:sldLayoutId id="2147483948" r:id="rId8"/>
    <p:sldLayoutId id="2147483949" r:id="rId9"/>
    <p:sldLayoutId id="2147483950" r:id="rId10"/>
    <p:sldLayoutId id="214748395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www.thebluediamondgallery.com/typewriter/t/thank-you.html" TargetMode="External"/><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pic>
        <p:nvPicPr>
          <p:cNvPr id="85" name="Picture 3" descr="Background pattern&#10;&#10;Description automatically generated">
            <a:extLst>
              <a:ext uri="{FF2B5EF4-FFF2-40B4-BE49-F238E27FC236}">
                <a16:creationId xmlns:a16="http://schemas.microsoft.com/office/drawing/2014/main" id="{0D22C4B9-A281-4616-B66C-2D7E8926D3B8}"/>
              </a:ext>
            </a:extLst>
          </p:cNvPr>
          <p:cNvPicPr>
            <a:picLocks noChangeAspect="1"/>
          </p:cNvPicPr>
          <p:nvPr/>
        </p:nvPicPr>
        <p:blipFill rotWithShape="1">
          <a:blip r:embed="rId2">
            <a:alphaModFix amt="40000"/>
          </a:blip>
          <a:srcRect l="18775" r="6594" b="-1"/>
          <a:stretch/>
        </p:blipFill>
        <p:spPr>
          <a:xfrm>
            <a:off x="-1614" y="0"/>
            <a:ext cx="7526720" cy="6858000"/>
          </a:xfrm>
          <a:prstGeom prst="rect">
            <a:avLst/>
          </a:prstGeom>
        </p:spPr>
      </p:pic>
      <p:sp>
        <p:nvSpPr>
          <p:cNvPr id="2" name="Title 1">
            <a:extLst>
              <a:ext uri="{FF2B5EF4-FFF2-40B4-BE49-F238E27FC236}">
                <a16:creationId xmlns:a16="http://schemas.microsoft.com/office/drawing/2014/main" id="{BDD574EA-D8AA-4DAE-8E2A-FE03682C8F00}"/>
              </a:ext>
            </a:extLst>
          </p:cNvPr>
          <p:cNvSpPr>
            <a:spLocks noGrp="1"/>
          </p:cNvSpPr>
          <p:nvPr>
            <p:ph type="ctrTitle"/>
          </p:nvPr>
        </p:nvSpPr>
        <p:spPr>
          <a:xfrm>
            <a:off x="1097280" y="516835"/>
            <a:ext cx="5977937" cy="1666501"/>
          </a:xfrm>
        </p:spPr>
        <p:txBody>
          <a:bodyPr vert="horz" lIns="91440" tIns="45720" rIns="91440" bIns="45720" rtlCol="0" anchor="b">
            <a:normAutofit/>
          </a:bodyPr>
          <a:lstStyle/>
          <a:p>
            <a:r>
              <a:rPr lang="en-US" sz="7200" dirty="0">
                <a:solidFill>
                  <a:schemeClr val="tx1"/>
                </a:solidFill>
                <a:latin typeface="Algerian" panose="04020705040A02060702" pitchFamily="82" charset="0"/>
              </a:rPr>
              <a:t>CNS PROJECT</a:t>
            </a:r>
          </a:p>
        </p:txBody>
      </p:sp>
      <p:sp>
        <p:nvSpPr>
          <p:cNvPr id="3" name="Subtitle 2">
            <a:extLst>
              <a:ext uri="{FF2B5EF4-FFF2-40B4-BE49-F238E27FC236}">
                <a16:creationId xmlns:a16="http://schemas.microsoft.com/office/drawing/2014/main" id="{1E30865F-B1AA-4374-83C7-62B0551D2CBA}"/>
              </a:ext>
            </a:extLst>
          </p:cNvPr>
          <p:cNvSpPr>
            <a:spLocks noGrp="1"/>
          </p:cNvSpPr>
          <p:nvPr>
            <p:ph type="subTitle" idx="1"/>
          </p:nvPr>
        </p:nvSpPr>
        <p:spPr>
          <a:xfrm>
            <a:off x="542925" y="2236304"/>
            <a:ext cx="6532292" cy="4164495"/>
          </a:xfrm>
        </p:spPr>
        <p:txBody>
          <a:bodyPr vert="horz" lIns="0" tIns="45720" rIns="0" bIns="45720" rtlCol="0">
            <a:normAutofit/>
          </a:bodyPr>
          <a:lstStyle/>
          <a:p>
            <a:pPr fontAlgn="base"/>
            <a:r>
              <a:rPr lang="en-US" sz="2800" i="0" u="none" strike="noStrike" dirty="0">
                <a:effectLst/>
                <a:latin typeface="Amasis MT Pro" panose="02040504050005020304" pitchFamily="18" charset="0"/>
              </a:rPr>
              <a:t>        </a:t>
            </a:r>
          </a:p>
          <a:p>
            <a:pPr fontAlgn="base"/>
            <a:r>
              <a:rPr lang="en-US" sz="2800" dirty="0">
                <a:latin typeface="Amasis MT Pro" panose="02040504050005020304" pitchFamily="18" charset="0"/>
              </a:rPr>
              <a:t>           </a:t>
            </a:r>
            <a:r>
              <a:rPr lang="en-US" sz="3200" i="0" u="none" strike="noStrike" dirty="0">
                <a:effectLst/>
                <a:latin typeface="Amasis MT Pro" panose="02040504050005020304" pitchFamily="18" charset="0"/>
              </a:rPr>
              <a:t>TEAM MEMBERS:</a:t>
            </a:r>
            <a:r>
              <a:rPr lang="en-US" sz="3200" i="0" dirty="0">
                <a:effectLst/>
                <a:latin typeface="Amasis MT Pro" panose="02040504050005020304" pitchFamily="18" charset="0"/>
              </a:rPr>
              <a:t>​</a:t>
            </a:r>
          </a:p>
          <a:p>
            <a:pPr indent="-228600" fontAlgn="base">
              <a:buFont typeface="Calibri" panose="020F0502020204030204" pitchFamily="34" charset="0"/>
              <a:buChar char="•"/>
            </a:pPr>
            <a:r>
              <a:rPr lang="en-US" sz="3200" b="0" i="0" u="none" strike="noStrike" dirty="0">
                <a:effectLst/>
                <a:latin typeface="Amasis MT Pro" panose="02040504050005020304" pitchFamily="18" charset="0"/>
              </a:rPr>
              <a:t>S.J SUMANTH(2010030377)</a:t>
            </a:r>
            <a:r>
              <a:rPr lang="en-US" sz="3200" b="0" i="0" dirty="0">
                <a:effectLst/>
                <a:latin typeface="Amasis MT Pro" panose="02040504050005020304" pitchFamily="18" charset="0"/>
              </a:rPr>
              <a:t>​</a:t>
            </a:r>
          </a:p>
          <a:p>
            <a:pPr indent="-228600" fontAlgn="base">
              <a:buFont typeface="Calibri" panose="020F0502020204030204" pitchFamily="34" charset="0"/>
              <a:buChar char="•"/>
            </a:pPr>
            <a:r>
              <a:rPr lang="en-US" sz="3200" b="0" i="0" u="none" strike="noStrike" dirty="0">
                <a:effectLst/>
                <a:latin typeface="Amasis MT Pro" panose="02040504050005020304" pitchFamily="18" charset="0"/>
              </a:rPr>
              <a:t>K. SREEVARUN(200030451)</a:t>
            </a:r>
            <a:r>
              <a:rPr lang="en-US" sz="3200" b="0" i="0" dirty="0">
                <a:effectLst/>
                <a:latin typeface="Amasis MT Pro" panose="02040504050005020304" pitchFamily="18" charset="0"/>
              </a:rPr>
              <a:t>​</a:t>
            </a:r>
          </a:p>
          <a:p>
            <a:pPr indent="-228600" fontAlgn="base">
              <a:buFont typeface="Calibri" panose="020F0502020204030204" pitchFamily="34" charset="0"/>
              <a:buChar char="•"/>
            </a:pPr>
            <a:r>
              <a:rPr lang="en-US" sz="3200" b="0" i="0" u="none" strike="noStrike" dirty="0">
                <a:effectLst/>
                <a:latin typeface="Amasis MT Pro" panose="02040504050005020304" pitchFamily="18" charset="0"/>
              </a:rPr>
              <a:t>E. PAVAN SAI(2010030538)</a:t>
            </a:r>
            <a:r>
              <a:rPr lang="en-US" sz="3200" b="0" i="0" dirty="0">
                <a:effectLst/>
                <a:latin typeface="Amasis MT Pro" panose="02040504050005020304" pitchFamily="18" charset="0"/>
              </a:rPr>
              <a:t>​</a:t>
            </a:r>
          </a:p>
          <a:p>
            <a:pPr indent="-228600" fontAlgn="base">
              <a:buFont typeface="Calibri" panose="020F0502020204030204" pitchFamily="34" charset="0"/>
              <a:buChar char="•"/>
            </a:pPr>
            <a:r>
              <a:rPr lang="en-US" sz="3200" b="0" i="0" u="none" strike="noStrike" dirty="0">
                <a:effectLst/>
                <a:latin typeface="Amasis MT Pro" panose="02040504050005020304" pitchFamily="18" charset="0"/>
              </a:rPr>
              <a:t>E. SHIVA GOUD(2010030542)</a:t>
            </a:r>
            <a:r>
              <a:rPr lang="en-US" sz="1800" b="0" i="0" dirty="0">
                <a:effectLst/>
              </a:rPr>
              <a:t>​</a:t>
            </a:r>
          </a:p>
        </p:txBody>
      </p:sp>
      <p:pic>
        <p:nvPicPr>
          <p:cNvPr id="1026" name="Picture 2" descr="12,147 Network Engineer Stock Vector Illustration and Royalty Free Network  Engineer Clipart">
            <a:extLst>
              <a:ext uri="{FF2B5EF4-FFF2-40B4-BE49-F238E27FC236}">
                <a16:creationId xmlns:a16="http://schemas.microsoft.com/office/drawing/2014/main" id="{A82EFC2F-43BD-4E14-B3CF-E57D6098B62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624" r="1" b="14435"/>
          <a:stretch/>
        </p:blipFill>
        <p:spPr bwMode="auto">
          <a:xfrm>
            <a:off x="7526741" y="10"/>
            <a:ext cx="4665264" cy="22614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urpose of 192.168.1.101 and 192.168.1.x IP Addresses">
            <a:extLst>
              <a:ext uri="{FF2B5EF4-FFF2-40B4-BE49-F238E27FC236}">
                <a16:creationId xmlns:a16="http://schemas.microsoft.com/office/drawing/2014/main" id="{9BCD04B1-187C-4EF7-86FF-4E2A16E538F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829" r="1" b="20616"/>
          <a:stretch/>
        </p:blipFill>
        <p:spPr bwMode="auto">
          <a:xfrm>
            <a:off x="7526740" y="2236304"/>
            <a:ext cx="4665260" cy="236021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remium Photo | Waist up portrait of network engineer using tablet in  server room during maintenance work in data center, copy space">
            <a:extLst>
              <a:ext uri="{FF2B5EF4-FFF2-40B4-BE49-F238E27FC236}">
                <a16:creationId xmlns:a16="http://schemas.microsoft.com/office/drawing/2014/main" id="{C99E6311-7CC7-4D27-ADE9-9B5713BAC40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2994" r="1" b="12807"/>
          <a:stretch/>
        </p:blipFill>
        <p:spPr bwMode="auto">
          <a:xfrm>
            <a:off x="7526740" y="4573117"/>
            <a:ext cx="4662085" cy="2261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7007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05BDB7-FAC4-4D55-BD98-97DBA82AB261}"/>
              </a:ext>
            </a:extLst>
          </p:cNvPr>
          <p:cNvPicPr>
            <a:picLocks noChangeAspect="1"/>
          </p:cNvPicPr>
          <p:nvPr/>
        </p:nvPicPr>
        <p:blipFill>
          <a:blip r:embed="rId2"/>
          <a:stretch>
            <a:fillRect/>
          </a:stretch>
        </p:blipFill>
        <p:spPr>
          <a:xfrm>
            <a:off x="419100" y="391858"/>
            <a:ext cx="11361568" cy="6091372"/>
          </a:xfrm>
          <a:prstGeom prst="rect">
            <a:avLst/>
          </a:prstGeom>
        </p:spPr>
      </p:pic>
    </p:spTree>
    <p:extLst>
      <p:ext uri="{BB962C8B-B14F-4D97-AF65-F5344CB8AC3E}">
        <p14:creationId xmlns:p14="http://schemas.microsoft.com/office/powerpoint/2010/main" val="40893059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Algerian" panose="04020705040A02060702" pitchFamily="82" charset="0"/>
              </a:rPr>
              <a:t>Setting up Routers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3B44EFCC-3A36-4337-9906-ACA64598C89A}"/>
              </a:ext>
            </a:extLst>
          </p:cNvPr>
          <p:cNvPicPr>
            <a:picLocks noChangeAspect="1"/>
          </p:cNvPicPr>
          <p:nvPr/>
        </p:nvPicPr>
        <p:blipFill>
          <a:blip r:embed="rId2"/>
          <a:stretch>
            <a:fillRect/>
          </a:stretch>
        </p:blipFill>
        <p:spPr>
          <a:xfrm>
            <a:off x="5327430" y="161469"/>
            <a:ext cx="6668431" cy="6535062"/>
          </a:xfrm>
          <a:prstGeom prst="rect">
            <a:avLst/>
          </a:prstGeom>
        </p:spPr>
      </p:pic>
    </p:spTree>
    <p:extLst>
      <p:ext uri="{BB962C8B-B14F-4D97-AF65-F5344CB8AC3E}">
        <p14:creationId xmlns:p14="http://schemas.microsoft.com/office/powerpoint/2010/main" val="17736666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Algerian" panose="04020705040A02060702" pitchFamily="82" charset="0"/>
              </a:rPr>
              <a:t>Setting up Routers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387FFC5A-E416-4187-A1BE-4034D4034120}"/>
              </a:ext>
            </a:extLst>
          </p:cNvPr>
          <p:cNvPicPr>
            <a:picLocks noChangeAspect="1"/>
          </p:cNvPicPr>
          <p:nvPr/>
        </p:nvPicPr>
        <p:blipFill>
          <a:blip r:embed="rId2"/>
          <a:stretch>
            <a:fillRect/>
          </a:stretch>
        </p:blipFill>
        <p:spPr>
          <a:xfrm>
            <a:off x="5269887" y="180521"/>
            <a:ext cx="6611273" cy="6496957"/>
          </a:xfrm>
          <a:prstGeom prst="rect">
            <a:avLst/>
          </a:prstGeom>
        </p:spPr>
      </p:pic>
    </p:spTree>
    <p:extLst>
      <p:ext uri="{BB962C8B-B14F-4D97-AF65-F5344CB8AC3E}">
        <p14:creationId xmlns:p14="http://schemas.microsoft.com/office/powerpoint/2010/main" val="300796086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Algerian" panose="04020705040A02060702" pitchFamily="82" charset="0"/>
              </a:rPr>
              <a:t>Setting up Routers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E78E7B62-9B23-4E5E-915C-CCCF0D148C75}"/>
              </a:ext>
            </a:extLst>
          </p:cNvPr>
          <p:cNvPicPr>
            <a:picLocks noChangeAspect="1"/>
          </p:cNvPicPr>
          <p:nvPr/>
        </p:nvPicPr>
        <p:blipFill>
          <a:blip r:embed="rId2"/>
          <a:stretch>
            <a:fillRect/>
          </a:stretch>
        </p:blipFill>
        <p:spPr>
          <a:xfrm>
            <a:off x="5426868" y="180521"/>
            <a:ext cx="6630325" cy="6496957"/>
          </a:xfrm>
          <a:prstGeom prst="rect">
            <a:avLst/>
          </a:prstGeom>
        </p:spPr>
      </p:pic>
    </p:spTree>
    <p:extLst>
      <p:ext uri="{BB962C8B-B14F-4D97-AF65-F5344CB8AC3E}">
        <p14:creationId xmlns:p14="http://schemas.microsoft.com/office/powerpoint/2010/main" val="11513919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latin typeface="Algerian" panose="04020705040A02060702" pitchFamily="82" charset="0"/>
              </a:rPr>
              <a:t> </a:t>
            </a:r>
            <a:r>
              <a:rPr lang="en-US" sz="4800" kern="1200" dirty="0">
                <a:solidFill>
                  <a:schemeClr val="tx1"/>
                </a:solidFill>
                <a:latin typeface="Algerian" panose="04020705040A02060702" pitchFamily="82" charset="0"/>
              </a:rPr>
              <a:t>Configuring IPSEC Tunnel</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6208F255-2894-4835-B91A-0FF8FE16F403}"/>
              </a:ext>
            </a:extLst>
          </p:cNvPr>
          <p:cNvPicPr>
            <a:picLocks noChangeAspect="1"/>
          </p:cNvPicPr>
          <p:nvPr/>
        </p:nvPicPr>
        <p:blipFill>
          <a:blip r:embed="rId2"/>
          <a:stretch>
            <a:fillRect/>
          </a:stretch>
        </p:blipFill>
        <p:spPr>
          <a:xfrm>
            <a:off x="5288940" y="185285"/>
            <a:ext cx="6573167" cy="6487430"/>
          </a:xfrm>
          <a:prstGeom prst="rect">
            <a:avLst/>
          </a:prstGeom>
        </p:spPr>
      </p:pic>
    </p:spTree>
    <p:extLst>
      <p:ext uri="{BB962C8B-B14F-4D97-AF65-F5344CB8AC3E}">
        <p14:creationId xmlns:p14="http://schemas.microsoft.com/office/powerpoint/2010/main" val="21989941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latin typeface="Algerian" panose="04020705040A02060702" pitchFamily="82" charset="0"/>
              </a:rPr>
              <a:t> </a:t>
            </a:r>
            <a:r>
              <a:rPr lang="en-US" sz="4800" kern="1200" dirty="0">
                <a:solidFill>
                  <a:schemeClr val="tx1"/>
                </a:solidFill>
                <a:latin typeface="Algerian" panose="04020705040A02060702" pitchFamily="82" charset="0"/>
              </a:rPr>
              <a:t>Configuring IPSEC Tunnel</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BC1E203E-0E05-450D-8FDD-6CC6099D8342}"/>
              </a:ext>
            </a:extLst>
          </p:cNvPr>
          <p:cNvPicPr>
            <a:picLocks noChangeAspect="1"/>
          </p:cNvPicPr>
          <p:nvPr/>
        </p:nvPicPr>
        <p:blipFill>
          <a:blip r:embed="rId2"/>
          <a:stretch>
            <a:fillRect/>
          </a:stretch>
        </p:blipFill>
        <p:spPr>
          <a:xfrm>
            <a:off x="5426868" y="199574"/>
            <a:ext cx="6554115" cy="6458851"/>
          </a:xfrm>
          <a:prstGeom prst="rect">
            <a:avLst/>
          </a:prstGeom>
        </p:spPr>
      </p:pic>
    </p:spTree>
    <p:extLst>
      <p:ext uri="{BB962C8B-B14F-4D97-AF65-F5344CB8AC3E}">
        <p14:creationId xmlns:p14="http://schemas.microsoft.com/office/powerpoint/2010/main" val="189813837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D073016-B734-483B-8953-5BADEE145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0"/>
            <a:ext cx="8157458" cy="6858000"/>
          </a:xfrm>
          <a:prstGeom prst="rect">
            <a:avLst/>
          </a:prstGeom>
          <a:gradFill>
            <a:gsLst>
              <a:gs pos="2000">
                <a:schemeClr val="accent1"/>
              </a:gs>
              <a:gs pos="78000">
                <a:schemeClr val="accent1">
                  <a:lumMod val="50000"/>
                </a:schemeClr>
              </a:gs>
              <a:gs pos="100000">
                <a:srgbClr val="000000">
                  <a:alpha val="85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0A7EAB6-59D3-4325-8DE6-E0CA4009C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4537" y="1839884"/>
            <a:ext cx="8157460" cy="5017687"/>
          </a:xfrm>
          <a:prstGeom prst="rect">
            <a:avLst/>
          </a:prstGeom>
          <a:gradFill>
            <a:gsLst>
              <a:gs pos="0">
                <a:schemeClr val="accent1">
                  <a:lumMod val="60000"/>
                  <a:lumOff val="40000"/>
                  <a:alpha val="30000"/>
                </a:schemeClr>
              </a:gs>
              <a:gs pos="100000">
                <a:srgbClr val="000000">
                  <a:alpha val="4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63179" y="-33131"/>
            <a:ext cx="6857999" cy="6923403"/>
          </a:xfrm>
          <a:prstGeom prst="rect">
            <a:avLst/>
          </a:prstGeom>
          <a:gradFill>
            <a:gsLst>
              <a:gs pos="56000">
                <a:schemeClr val="accent1">
                  <a:lumMod val="60000"/>
                  <a:lumOff val="40000"/>
                  <a:alpha val="0"/>
                </a:schemeClr>
              </a:gs>
              <a:gs pos="100000">
                <a:schemeClr val="accent1"/>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iagram&#10;&#10;Description automatically generated">
            <a:extLst>
              <a:ext uri="{FF2B5EF4-FFF2-40B4-BE49-F238E27FC236}">
                <a16:creationId xmlns:a16="http://schemas.microsoft.com/office/drawing/2014/main" id="{DA365FBD-0DD5-45B6-96AF-8F0EB621AF75}"/>
              </a:ext>
            </a:extLst>
          </p:cNvPr>
          <p:cNvPicPr>
            <a:picLocks noChangeAspect="1"/>
          </p:cNvPicPr>
          <p:nvPr/>
        </p:nvPicPr>
        <p:blipFill>
          <a:blip r:embed="rId2"/>
          <a:stretch>
            <a:fillRect/>
          </a:stretch>
        </p:blipFill>
        <p:spPr>
          <a:xfrm>
            <a:off x="2032986" y="457200"/>
            <a:ext cx="8682362" cy="6073902"/>
          </a:xfrm>
          <a:prstGeom prst="rect">
            <a:avLst/>
          </a:prstGeom>
        </p:spPr>
      </p:pic>
    </p:spTree>
    <p:extLst>
      <p:ext uri="{BB962C8B-B14F-4D97-AF65-F5344CB8AC3E}">
        <p14:creationId xmlns:p14="http://schemas.microsoft.com/office/powerpoint/2010/main" val="382182066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8997696" cy="39181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AB74EFD-DAC2-457E-8428-65BB4621EE84}"/>
              </a:ext>
            </a:extLst>
          </p:cNvPr>
          <p:cNvSpPr>
            <a:spLocks noGrp="1"/>
          </p:cNvSpPr>
          <p:nvPr>
            <p:ph type="title"/>
          </p:nvPr>
        </p:nvSpPr>
        <p:spPr>
          <a:xfrm>
            <a:off x="1100669" y="1111086"/>
            <a:ext cx="7690104" cy="2623885"/>
          </a:xfrm>
        </p:spPr>
        <p:txBody>
          <a:bodyPr vert="horz" lIns="91440" tIns="45720" rIns="91440" bIns="45720" rtlCol="0" anchor="ctr">
            <a:normAutofit/>
          </a:bodyPr>
          <a:lstStyle/>
          <a:p>
            <a:r>
              <a:rPr lang="en-US" sz="8800" kern="1200" dirty="0">
                <a:solidFill>
                  <a:srgbClr val="FFFFFF"/>
                </a:solidFill>
                <a:latin typeface="Algerian" panose="04020705040A02060702" pitchFamily="82" charset="0"/>
              </a:rPr>
              <a:t>Work in Progress</a:t>
            </a:r>
          </a:p>
        </p:txBody>
      </p:sp>
      <p:sp>
        <p:nvSpPr>
          <p:cNvPr id="11" name="Rectangle 10">
            <a:extLst>
              <a:ext uri="{FF2B5EF4-FFF2-40B4-BE49-F238E27FC236}">
                <a16:creationId xmlns:a16="http://schemas.microsoft.com/office/drawing/2014/main" id="{927CAFC9-A675-4314-84EF-236FFA58A3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2490532"/>
            <a:ext cx="2110597" cy="187781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21269"/>
            <a:ext cx="11277600" cy="187781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0221"/>
            <a:ext cx="2115455" cy="1890204"/>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6" name="Graphic 5" descr="Checkmark">
            <a:extLst>
              <a:ext uri="{FF2B5EF4-FFF2-40B4-BE49-F238E27FC236}">
                <a16:creationId xmlns:a16="http://schemas.microsoft.com/office/drawing/2014/main" id="{1F299B62-35DB-48FD-92A2-AD2E24CBAD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857725" y="2612676"/>
            <a:ext cx="1632648" cy="1632648"/>
          </a:xfrm>
          <a:prstGeom prst="rect">
            <a:avLst/>
          </a:prstGeom>
        </p:spPr>
      </p:pic>
    </p:spTree>
    <p:extLst>
      <p:ext uri="{BB962C8B-B14F-4D97-AF65-F5344CB8AC3E}">
        <p14:creationId xmlns:p14="http://schemas.microsoft.com/office/powerpoint/2010/main" val="4266173019"/>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F81F08-B3D2-4FCD-AA95-9A7D77BA25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9">
            <a:extLst>
              <a:ext uri="{FF2B5EF4-FFF2-40B4-BE49-F238E27FC236}">
                <a16:creationId xmlns:a16="http://schemas.microsoft.com/office/drawing/2014/main" id="{66537C28-7D02-447F-9F0C-36DE2D1BF6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7518"/>
            <a:ext cx="128016" cy="53218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3" name="Picture 2" descr="Graphical user interface, application&#10;&#10;Description automatically generated">
            <a:extLst>
              <a:ext uri="{FF2B5EF4-FFF2-40B4-BE49-F238E27FC236}">
                <a16:creationId xmlns:a16="http://schemas.microsoft.com/office/drawing/2014/main" id="{B5FA1E1A-1400-4A6E-A8A8-41558081A684}"/>
              </a:ext>
            </a:extLst>
          </p:cNvPr>
          <p:cNvPicPr>
            <a:picLocks noChangeAspect="1"/>
          </p:cNvPicPr>
          <p:nvPr/>
        </p:nvPicPr>
        <p:blipFill rotWithShape="1">
          <a:blip r:embed="rId2"/>
          <a:srcRect t="9016" r="1" b="1"/>
          <a:stretch/>
        </p:blipFill>
        <p:spPr>
          <a:xfrm>
            <a:off x="650945" y="537518"/>
            <a:ext cx="10927080" cy="5318896"/>
          </a:xfrm>
          <a:prstGeom prst="rect">
            <a:avLst/>
          </a:prstGeom>
        </p:spPr>
      </p:pic>
      <p:sp>
        <p:nvSpPr>
          <p:cNvPr id="12" name="Rectangle 11">
            <a:extLst>
              <a:ext uri="{FF2B5EF4-FFF2-40B4-BE49-F238E27FC236}">
                <a16:creationId xmlns:a16="http://schemas.microsoft.com/office/drawing/2014/main" id="{4EA3CC4C-B1A0-4F1A-9CF7-5A51A4EDEE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0945" y="6197504"/>
            <a:ext cx="109270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1856438"/>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275476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4" name="Picture 4" descr="Perfect forward secrecy - Cisco Video Tutorial | LinkedIn Learning,  formerly Lynda.com">
            <a:extLst>
              <a:ext uri="{FF2B5EF4-FFF2-40B4-BE49-F238E27FC236}">
                <a16:creationId xmlns:a16="http://schemas.microsoft.com/office/drawing/2014/main" id="{3E5E3DF0-B656-4177-A4CE-1F960529761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024" r="-1" b="9383"/>
          <a:stretch/>
        </p:blipFill>
        <p:spPr bwMode="auto">
          <a:xfrm>
            <a:off x="20" y="10"/>
            <a:ext cx="7556869" cy="338327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How VPN works - Learning VPN Video Tutorial | LinkedIn Learning, formerly  Lynda.com">
            <a:extLst>
              <a:ext uri="{FF2B5EF4-FFF2-40B4-BE49-F238E27FC236}">
                <a16:creationId xmlns:a16="http://schemas.microsoft.com/office/drawing/2014/main" id="{51F10F6C-8EB7-45BE-875A-B8485C24C1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65" r="-1" b="10741"/>
          <a:stretch/>
        </p:blipFill>
        <p:spPr bwMode="auto">
          <a:xfrm>
            <a:off x="16" y="3474720"/>
            <a:ext cx="7556889" cy="3383280"/>
          </a:xfrm>
          <a:prstGeom prst="rect">
            <a:avLst/>
          </a:prstGeom>
          <a:noFill/>
          <a:extLst>
            <a:ext uri="{909E8E84-426E-40DD-AFC4-6F175D3DCCD1}">
              <a14:hiddenFill xmlns:a14="http://schemas.microsoft.com/office/drawing/2010/main">
                <a:solidFill>
                  <a:srgbClr val="FFFFFF"/>
                </a:solidFill>
              </a14:hiddenFill>
            </a:ext>
          </a:extLst>
        </p:spPr>
      </p:pic>
      <p:sp>
        <p:nvSpPr>
          <p:cNvPr id="3" name="Flowchart: Predefined Process 2">
            <a:extLst>
              <a:ext uri="{FF2B5EF4-FFF2-40B4-BE49-F238E27FC236}">
                <a16:creationId xmlns:a16="http://schemas.microsoft.com/office/drawing/2014/main" id="{DE0CE10A-7D65-4AB9-BF23-233871725D98}"/>
              </a:ext>
            </a:extLst>
          </p:cNvPr>
          <p:cNvSpPr/>
          <p:nvPr/>
        </p:nvSpPr>
        <p:spPr>
          <a:xfrm>
            <a:off x="7928913" y="435893"/>
            <a:ext cx="3897297" cy="5894773"/>
          </a:xfrm>
          <a:prstGeom prst="flowChartPredefinedProcess">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r>
              <a:rPr lang="en-US" sz="4400" dirty="0">
                <a:solidFill>
                  <a:schemeClr val="tx1"/>
                </a:solidFill>
                <a:latin typeface="Algerian" panose="04020705040A02060702" pitchFamily="82" charset="0"/>
              </a:rPr>
              <a:t>IPSEC BASED Virtual private network FOR A COMPANY</a:t>
            </a:r>
            <a:endParaRPr lang="en-IN" sz="4400" dirty="0"/>
          </a:p>
        </p:txBody>
      </p:sp>
    </p:spTree>
    <p:extLst>
      <p:ext uri="{BB962C8B-B14F-4D97-AF65-F5344CB8AC3E}">
        <p14:creationId xmlns:p14="http://schemas.microsoft.com/office/powerpoint/2010/main" val="40587616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0" name="Rectangle 22">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24">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26">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28" name="Straight Connector 27">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28">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30">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57" name="Group 32">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34" name="Oval 33">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Rectangle 40">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4" name="Straight Connector 43">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9" name="Rectangle 48">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0">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2" name="Straight Connector 51">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1D9DE1F0-7044-418F-BCA5-2187878B3CC5}"/>
              </a:ext>
            </a:extLst>
          </p:cNvPr>
          <p:cNvSpPr>
            <a:spLocks noGrp="1"/>
          </p:cNvSpPr>
          <p:nvPr>
            <p:ph type="title"/>
          </p:nvPr>
        </p:nvSpPr>
        <p:spPr>
          <a:xfrm>
            <a:off x="630936" y="495992"/>
            <a:ext cx="4195140" cy="5638831"/>
          </a:xfrm>
          <a:noFill/>
        </p:spPr>
        <p:txBody>
          <a:bodyPr vert="horz" lIns="91440" tIns="45720" rIns="91440" bIns="45720" rtlCol="0" anchor="ctr">
            <a:normAutofit/>
          </a:bodyPr>
          <a:lstStyle/>
          <a:p>
            <a:r>
              <a:rPr lang="en-US" sz="6600" kern="1200" dirty="0">
                <a:solidFill>
                  <a:schemeClr val="tx1"/>
                </a:solidFill>
                <a:latin typeface="Algerian" panose="04020705040A02060702" pitchFamily="82" charset="0"/>
              </a:rPr>
              <a:t>Outline:</a:t>
            </a:r>
          </a:p>
        </p:txBody>
      </p:sp>
      <p:graphicFrame>
        <p:nvGraphicFramePr>
          <p:cNvPr id="58" name="TextBox 5">
            <a:extLst>
              <a:ext uri="{FF2B5EF4-FFF2-40B4-BE49-F238E27FC236}">
                <a16:creationId xmlns:a16="http://schemas.microsoft.com/office/drawing/2014/main" id="{F7932506-6777-4E2B-8948-7584E913CDF7}"/>
              </a:ext>
            </a:extLst>
          </p:cNvPr>
          <p:cNvGraphicFramePr/>
          <p:nvPr>
            <p:extLst>
              <p:ext uri="{D42A27DB-BD31-4B8C-83A1-F6EECF244321}">
                <p14:modId xmlns:p14="http://schemas.microsoft.com/office/powerpoint/2010/main" val="2488960654"/>
              </p:ext>
            </p:extLst>
          </p:nvPr>
        </p:nvGraphicFramePr>
        <p:xfrm>
          <a:off x="4915947" y="866585"/>
          <a:ext cx="6253722" cy="50561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5192365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5E2F2E-FD93-4CF0-9556-1F9A3B1EE722}"/>
              </a:ext>
            </a:extLst>
          </p:cNvPr>
          <p:cNvPicPr>
            <a:picLocks noChangeAspect="1"/>
          </p:cNvPicPr>
          <p:nvPr/>
        </p:nvPicPr>
        <p:blipFill rotWithShape="1">
          <a:blip r:embed="rId2">
            <a:alphaModFix amt="35000"/>
          </a:blip>
          <a:srcRect b="15730"/>
          <a:stretch/>
        </p:blipFill>
        <p:spPr>
          <a:xfrm>
            <a:off x="20" y="975"/>
            <a:ext cx="12191980" cy="6858000"/>
          </a:xfrm>
          <a:prstGeom prst="rect">
            <a:avLst/>
          </a:prstGeom>
        </p:spPr>
      </p:pic>
      <p:sp>
        <p:nvSpPr>
          <p:cNvPr id="2" name="Title 1">
            <a:extLst>
              <a:ext uri="{FF2B5EF4-FFF2-40B4-BE49-F238E27FC236}">
                <a16:creationId xmlns:a16="http://schemas.microsoft.com/office/drawing/2014/main" id="{099DF7EA-19D1-4917-899F-332E27684239}"/>
              </a:ext>
            </a:extLst>
          </p:cNvPr>
          <p:cNvSpPr>
            <a:spLocks noGrp="1"/>
          </p:cNvSpPr>
          <p:nvPr>
            <p:ph type="title"/>
          </p:nvPr>
        </p:nvSpPr>
        <p:spPr/>
        <p:txBody>
          <a:bodyPr vert="horz" lIns="91440" tIns="45720" rIns="91440" bIns="45720" rtlCol="0" anchor="b">
            <a:normAutofit/>
          </a:bodyPr>
          <a:lstStyle/>
          <a:p>
            <a:pPr algn="ctr"/>
            <a:r>
              <a:rPr lang="en-US" sz="5400" dirty="0">
                <a:latin typeface="Algerian" panose="04020705040A02060702" pitchFamily="82" charset="0"/>
              </a:rPr>
              <a:t>Abstract</a:t>
            </a:r>
          </a:p>
        </p:txBody>
      </p:sp>
      <p:sp>
        <p:nvSpPr>
          <p:cNvPr id="4" name="TextBox 3">
            <a:extLst>
              <a:ext uri="{FF2B5EF4-FFF2-40B4-BE49-F238E27FC236}">
                <a16:creationId xmlns:a16="http://schemas.microsoft.com/office/drawing/2014/main" id="{4E60932D-B473-4536-B639-C49E38301F98}"/>
              </a:ext>
            </a:extLst>
          </p:cNvPr>
          <p:cNvSpPr txBox="1"/>
          <p:nvPr/>
        </p:nvSpPr>
        <p:spPr>
          <a:xfrm>
            <a:off x="292963" y="2108201"/>
            <a:ext cx="11594237" cy="4463192"/>
          </a:xfrm>
          <a:prstGeom prst="rect">
            <a:avLst/>
          </a:prstGeom>
        </p:spPr>
        <p:txBody>
          <a:bodyPr vert="horz" lIns="0" tIns="45720" rIns="0" bIns="45720" rtlCol="0">
            <a:normAutofit/>
          </a:bodyPr>
          <a:lstStyle/>
          <a:p>
            <a:pPr>
              <a:spcAft>
                <a:spcPts val="600"/>
              </a:spcAft>
              <a:buFont typeface="Calibri" panose="020F0502020204030204" pitchFamily="34" charset="0"/>
            </a:pPr>
            <a:endParaRPr lang="en-US" dirty="0">
              <a:solidFill>
                <a:schemeClr val="tx1">
                  <a:lumMod val="75000"/>
                  <a:lumOff val="25000"/>
                </a:schemeClr>
              </a:solidFill>
            </a:endParaRPr>
          </a:p>
        </p:txBody>
      </p:sp>
      <p:sp>
        <p:nvSpPr>
          <p:cNvPr id="6" name="TextBox 5">
            <a:extLst>
              <a:ext uri="{FF2B5EF4-FFF2-40B4-BE49-F238E27FC236}">
                <a16:creationId xmlns:a16="http://schemas.microsoft.com/office/drawing/2014/main" id="{61E6D1B7-B7E3-4DEE-A3DB-009DCF75C995}"/>
              </a:ext>
            </a:extLst>
          </p:cNvPr>
          <p:cNvSpPr txBox="1"/>
          <p:nvPr/>
        </p:nvSpPr>
        <p:spPr>
          <a:xfrm>
            <a:off x="413924" y="2084133"/>
            <a:ext cx="11526175" cy="3724096"/>
          </a:xfrm>
          <a:prstGeom prst="rect">
            <a:avLst/>
          </a:prstGeom>
          <a:noFill/>
        </p:spPr>
        <p:txBody>
          <a:bodyPr wrap="square" rtlCol="0">
            <a:spAutoFit/>
          </a:bodyPr>
          <a:lstStyle/>
          <a:p>
            <a:pPr marL="285750" indent="-285750">
              <a:spcAft>
                <a:spcPts val="600"/>
              </a:spcAft>
              <a:buFont typeface="Wingdings" panose="05000000000000000000" pitchFamily="2" charset="2"/>
              <a:buChar char="Ø"/>
            </a:pPr>
            <a:r>
              <a:rPr lang="en-US" dirty="0">
                <a:latin typeface="Amasis MT Pro" panose="02040504050005020304" pitchFamily="18" charset="0"/>
              </a:rPr>
              <a:t>Nowadays, organization do all they can to maintain control and help protect their corporate networks and its information asset from cyber threats. However, they heavily rely on the users as the first line of defense who sometimes are not compliance to network security regulations enacted. Therefore, it is vital for the company to ensure cybersecurity awareness and possibly security implications that can emanate from cyberattacks such as malware and network intrusions. </a:t>
            </a:r>
          </a:p>
          <a:p>
            <a:pPr marL="285750" indent="-285750">
              <a:spcAft>
                <a:spcPts val="600"/>
              </a:spcAft>
              <a:buFont typeface="Wingdings" panose="05000000000000000000" pitchFamily="2" charset="2"/>
              <a:buChar char="Ø"/>
            </a:pPr>
            <a:r>
              <a:rPr lang="en-US" dirty="0">
                <a:latin typeface="Amasis MT Pro" panose="02040504050005020304" pitchFamily="18" charset="0"/>
              </a:rPr>
              <a:t>In addition to existing policy and network security mechanism and services, an IPsec VPN has been proposed as one of the most fundamental data security practices to ensure data privacy and protect systems effectively. </a:t>
            </a:r>
          </a:p>
          <a:p>
            <a:pPr marL="285750" indent="-285750">
              <a:spcAft>
                <a:spcPts val="600"/>
              </a:spcAft>
              <a:buFont typeface="Wingdings" panose="05000000000000000000" pitchFamily="2" charset="2"/>
              <a:buChar char="Ø"/>
            </a:pPr>
            <a:r>
              <a:rPr lang="en-US" dirty="0">
                <a:latin typeface="Amasis MT Pro" panose="02040504050005020304" pitchFamily="18" charset="0"/>
              </a:rPr>
              <a:t>IPsec VPN authenticates and encrypt the virtual connections between two nodes. The use of IPsec protocols to implement VPN can help to protect against system vulnerabilities such as IP spoofing, session hijacking, traffic sniffing. Therefore, implementing security controls to provide confidentiality, integrity and availability.</a:t>
            </a:r>
          </a:p>
          <a:p>
            <a:pPr marL="285750" indent="-285750">
              <a:spcAft>
                <a:spcPts val="600"/>
              </a:spcAft>
              <a:buFont typeface="Wingdings" panose="05000000000000000000" pitchFamily="2" charset="2"/>
              <a:buChar char="Ø"/>
            </a:pPr>
            <a:endParaRPr lang="en-US" sz="1800" dirty="0">
              <a:solidFill>
                <a:schemeClr val="tx1">
                  <a:lumMod val="75000"/>
                  <a:lumOff val="25000"/>
                </a:schemeClr>
              </a:solidFill>
              <a:latin typeface="Amasis MT Pro" panose="02040504050005020304" pitchFamily="18" charset="0"/>
            </a:endParaRPr>
          </a:p>
          <a:p>
            <a:pPr marL="285750" indent="-285750">
              <a:buFont typeface="Wingdings" panose="05000000000000000000" pitchFamily="2" charset="2"/>
              <a:buChar char="Ø"/>
            </a:pPr>
            <a:endParaRPr lang="en-IN" dirty="0"/>
          </a:p>
        </p:txBody>
      </p:sp>
      <p:pic>
        <p:nvPicPr>
          <p:cNvPr id="7" name="Picture 6">
            <a:extLst>
              <a:ext uri="{FF2B5EF4-FFF2-40B4-BE49-F238E27FC236}">
                <a16:creationId xmlns:a16="http://schemas.microsoft.com/office/drawing/2014/main" id="{62C769D4-4219-490E-ABF0-A25ADFA22FA0}"/>
              </a:ext>
            </a:extLst>
          </p:cNvPr>
          <p:cNvPicPr>
            <a:picLocks noChangeAspect="1"/>
          </p:cNvPicPr>
          <p:nvPr/>
        </p:nvPicPr>
        <p:blipFill>
          <a:blip r:embed="rId3"/>
          <a:stretch>
            <a:fillRect/>
          </a:stretch>
        </p:blipFill>
        <p:spPr>
          <a:xfrm>
            <a:off x="3357912" y="5112570"/>
            <a:ext cx="5464337" cy="1677925"/>
          </a:xfrm>
          <a:prstGeom prst="rect">
            <a:avLst/>
          </a:prstGeom>
        </p:spPr>
      </p:pic>
    </p:spTree>
    <p:extLst>
      <p:ext uri="{BB962C8B-B14F-4D97-AF65-F5344CB8AC3E}">
        <p14:creationId xmlns:p14="http://schemas.microsoft.com/office/powerpoint/2010/main" val="38256497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3E23C-6D38-46E7-8229-87B11BDB2C0B}"/>
              </a:ext>
            </a:extLst>
          </p:cNvPr>
          <p:cNvSpPr>
            <a:spLocks noGrp="1"/>
          </p:cNvSpPr>
          <p:nvPr>
            <p:ph type="title"/>
          </p:nvPr>
        </p:nvSpPr>
        <p:spPr>
          <a:xfrm>
            <a:off x="4791075" y="516835"/>
            <a:ext cx="6303645" cy="1666501"/>
          </a:xfrm>
        </p:spPr>
        <p:txBody>
          <a:bodyPr>
            <a:normAutofit/>
          </a:bodyPr>
          <a:lstStyle/>
          <a:p>
            <a:pPr algn="ctr"/>
            <a:r>
              <a:rPr lang="en-US" dirty="0">
                <a:solidFill>
                  <a:srgbClr val="FFFFFF"/>
                </a:solidFill>
                <a:latin typeface="Algerian" panose="04020705040A02060702" pitchFamily="82" charset="0"/>
              </a:rPr>
              <a:t>Introduction:</a:t>
            </a:r>
            <a:r>
              <a:rPr lang="en-US" sz="4000" dirty="0">
                <a:solidFill>
                  <a:srgbClr val="FFFFFF"/>
                </a:solidFill>
              </a:rPr>
              <a:t>	</a:t>
            </a:r>
            <a:endParaRPr lang="en-IN" sz="4000" dirty="0">
              <a:solidFill>
                <a:srgbClr val="FFFFFF"/>
              </a:solidFill>
            </a:endParaRPr>
          </a:p>
        </p:txBody>
      </p:sp>
      <p:sp>
        <p:nvSpPr>
          <p:cNvPr id="19" name="Content Placeholder 2">
            <a:extLst>
              <a:ext uri="{FF2B5EF4-FFF2-40B4-BE49-F238E27FC236}">
                <a16:creationId xmlns:a16="http://schemas.microsoft.com/office/drawing/2014/main" id="{4D2B937B-E1B9-441D-BF18-09112CD4D7F6}"/>
              </a:ext>
            </a:extLst>
          </p:cNvPr>
          <p:cNvSpPr>
            <a:spLocks noGrp="1"/>
          </p:cNvSpPr>
          <p:nvPr>
            <p:ph idx="1"/>
          </p:nvPr>
        </p:nvSpPr>
        <p:spPr>
          <a:xfrm>
            <a:off x="4791075" y="2546224"/>
            <a:ext cx="7286625" cy="4178425"/>
          </a:xfrm>
        </p:spPr>
        <p:txBody>
          <a:bodyPr>
            <a:normAutofit/>
          </a:bodyPr>
          <a:lstStyle/>
          <a:p>
            <a:pPr>
              <a:buFont typeface="Wingdings" panose="05000000000000000000" pitchFamily="2" charset="2"/>
              <a:buChar char="Ø"/>
            </a:pPr>
            <a:r>
              <a:rPr lang="en-US" sz="2200" dirty="0">
                <a:solidFill>
                  <a:srgbClr val="FFFFFF"/>
                </a:solidFill>
                <a:latin typeface="Amasis MT Pro" panose="02040504050005020304" pitchFamily="18" charset="0"/>
              </a:rPr>
              <a:t>A virtual private network (VPN) gives you online privacy and anonymity by creating a private network from a public internet connection. </a:t>
            </a:r>
          </a:p>
          <a:p>
            <a:pPr>
              <a:buFont typeface="Wingdings" panose="05000000000000000000" pitchFamily="2" charset="2"/>
              <a:buChar char="Ø"/>
            </a:pPr>
            <a:r>
              <a:rPr lang="en-US" sz="2200" dirty="0">
                <a:solidFill>
                  <a:srgbClr val="FFFFFF"/>
                </a:solidFill>
                <a:latin typeface="Amasis MT Pro" panose="02040504050005020304" pitchFamily="18" charset="0"/>
              </a:rPr>
              <a:t>VPNs mask your internet protocol (IP) address so your online actions are virtually untraceable. Most important, VPN services establish secure and encrypted connections to provide greater privacy than even a secured Wi-Fi hotspot.</a:t>
            </a:r>
          </a:p>
          <a:p>
            <a:pPr>
              <a:buFont typeface="Wingdings" panose="05000000000000000000" pitchFamily="2" charset="2"/>
              <a:buChar char="Ø"/>
            </a:pPr>
            <a:r>
              <a:rPr lang="en-US" sz="2200" dirty="0">
                <a:latin typeface="Amasis MT Pro" panose="02040504050005020304" pitchFamily="18" charset="0"/>
              </a:rPr>
              <a:t>VPN is widely used since it provides secure transmission of data packets at the IP layer using authentication and encryption</a:t>
            </a:r>
            <a:endParaRPr lang="en-US" sz="2200" dirty="0">
              <a:solidFill>
                <a:srgbClr val="FFFFFF"/>
              </a:solidFill>
              <a:latin typeface="Amasis MT Pro" panose="02040504050005020304" pitchFamily="18" charset="0"/>
            </a:endParaRPr>
          </a:p>
          <a:p>
            <a:endParaRPr lang="en-US" sz="1800" dirty="0">
              <a:solidFill>
                <a:srgbClr val="FFFFFF"/>
              </a:solidFill>
            </a:endParaRPr>
          </a:p>
          <a:p>
            <a:endParaRPr lang="en-US" sz="1800" dirty="0">
              <a:solidFill>
                <a:srgbClr val="FFFFFF"/>
              </a:solidFill>
            </a:endParaRPr>
          </a:p>
          <a:p>
            <a:endParaRPr lang="en-IN" sz="1800" dirty="0">
              <a:solidFill>
                <a:srgbClr val="FFFFFF"/>
              </a:solidFill>
            </a:endParaRPr>
          </a:p>
        </p:txBody>
      </p:sp>
      <p:pic>
        <p:nvPicPr>
          <p:cNvPr id="21" name="Picture 20" descr="Aerial view of a city skyline">
            <a:extLst>
              <a:ext uri="{FF2B5EF4-FFF2-40B4-BE49-F238E27FC236}">
                <a16:creationId xmlns:a16="http://schemas.microsoft.com/office/drawing/2014/main" id="{8F6BD23C-83BA-4EC4-94CB-964638FEA578}"/>
              </a:ext>
            </a:extLst>
          </p:cNvPr>
          <p:cNvPicPr>
            <a:picLocks noChangeAspect="1"/>
          </p:cNvPicPr>
          <p:nvPr/>
        </p:nvPicPr>
        <p:blipFill rotWithShape="1">
          <a:blip r:embed="rId2"/>
          <a:srcRect l="27103" r="28318" b="-1"/>
          <a:stretch/>
        </p:blipFill>
        <p:spPr>
          <a:xfrm>
            <a:off x="20" y="10"/>
            <a:ext cx="4580077" cy="6857990"/>
          </a:xfrm>
          <a:prstGeom prst="rect">
            <a:avLst/>
          </a:prstGeom>
        </p:spPr>
      </p:pic>
    </p:spTree>
    <p:extLst>
      <p:ext uri="{BB962C8B-B14F-4D97-AF65-F5344CB8AC3E}">
        <p14:creationId xmlns:p14="http://schemas.microsoft.com/office/powerpoint/2010/main" val="27834362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03F9DD2-198A-4871-99CF-C581089999F7}"/>
              </a:ext>
            </a:extLst>
          </p:cNvPr>
          <p:cNvSpPr/>
          <p:nvPr/>
        </p:nvSpPr>
        <p:spPr>
          <a:xfrm>
            <a:off x="442917" y="113335"/>
            <a:ext cx="2238375" cy="752475"/>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latin typeface="Amasis MT Pro" panose="02040504050005020304" pitchFamily="18" charset="0"/>
              </a:rPr>
              <a:t>START</a:t>
            </a:r>
            <a:endParaRPr lang="en-IN" sz="2000" dirty="0">
              <a:latin typeface="Amasis MT Pro" panose="02040504050005020304" pitchFamily="18" charset="0"/>
            </a:endParaRPr>
          </a:p>
        </p:txBody>
      </p:sp>
      <p:sp>
        <p:nvSpPr>
          <p:cNvPr id="3" name="Rectangle 2">
            <a:extLst>
              <a:ext uri="{FF2B5EF4-FFF2-40B4-BE49-F238E27FC236}">
                <a16:creationId xmlns:a16="http://schemas.microsoft.com/office/drawing/2014/main" id="{870EDA20-3886-4423-9C14-ACA21A322514}"/>
              </a:ext>
            </a:extLst>
          </p:cNvPr>
          <p:cNvSpPr/>
          <p:nvPr/>
        </p:nvSpPr>
        <p:spPr>
          <a:xfrm>
            <a:off x="453764" y="1193965"/>
            <a:ext cx="2238374" cy="752475"/>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latin typeface="Amasis MT Pro" panose="02040504050005020304" pitchFamily="18" charset="0"/>
              </a:rPr>
              <a:t>Open cisco</a:t>
            </a:r>
          </a:p>
          <a:p>
            <a:pPr algn="ctr"/>
            <a:r>
              <a:rPr lang="en-US" sz="2000" dirty="0">
                <a:latin typeface="Amasis MT Pro" panose="02040504050005020304" pitchFamily="18" charset="0"/>
              </a:rPr>
              <a:t>Packet tracer</a:t>
            </a:r>
            <a:endParaRPr lang="en-IN" sz="2000" dirty="0">
              <a:latin typeface="Amasis MT Pro" panose="02040504050005020304" pitchFamily="18" charset="0"/>
            </a:endParaRPr>
          </a:p>
        </p:txBody>
      </p:sp>
      <p:sp>
        <p:nvSpPr>
          <p:cNvPr id="4" name="Rectangle 3">
            <a:extLst>
              <a:ext uri="{FF2B5EF4-FFF2-40B4-BE49-F238E27FC236}">
                <a16:creationId xmlns:a16="http://schemas.microsoft.com/office/drawing/2014/main" id="{15C63EFB-2FDA-420D-B3AF-EA0D8AD461A6}"/>
              </a:ext>
            </a:extLst>
          </p:cNvPr>
          <p:cNvSpPr/>
          <p:nvPr/>
        </p:nvSpPr>
        <p:spPr>
          <a:xfrm>
            <a:off x="453763" y="2244011"/>
            <a:ext cx="2238375" cy="821094"/>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latin typeface="Amasis MT Pro" panose="02040504050005020304" pitchFamily="18" charset="0"/>
              </a:rPr>
              <a:t>Implement the topology</a:t>
            </a:r>
          </a:p>
        </p:txBody>
      </p:sp>
      <p:sp>
        <p:nvSpPr>
          <p:cNvPr id="5" name="Rectangle 4">
            <a:extLst>
              <a:ext uri="{FF2B5EF4-FFF2-40B4-BE49-F238E27FC236}">
                <a16:creationId xmlns:a16="http://schemas.microsoft.com/office/drawing/2014/main" id="{CCB44605-3817-47B7-8541-38E7EDF7E02B}"/>
              </a:ext>
            </a:extLst>
          </p:cNvPr>
          <p:cNvSpPr/>
          <p:nvPr/>
        </p:nvSpPr>
        <p:spPr>
          <a:xfrm>
            <a:off x="453763" y="3412764"/>
            <a:ext cx="2238375" cy="821094"/>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latin typeface="Amasis MT Pro" panose="02040504050005020304" pitchFamily="18" charset="0"/>
              </a:rPr>
              <a:t>Assign the Ip address to all the routers</a:t>
            </a:r>
          </a:p>
        </p:txBody>
      </p:sp>
      <p:sp>
        <p:nvSpPr>
          <p:cNvPr id="7" name="Rectangle 6">
            <a:extLst>
              <a:ext uri="{FF2B5EF4-FFF2-40B4-BE49-F238E27FC236}">
                <a16:creationId xmlns:a16="http://schemas.microsoft.com/office/drawing/2014/main" id="{048630DB-7EE8-4030-B877-2A597F145368}"/>
              </a:ext>
            </a:extLst>
          </p:cNvPr>
          <p:cNvSpPr/>
          <p:nvPr/>
        </p:nvSpPr>
        <p:spPr>
          <a:xfrm>
            <a:off x="438302" y="4554112"/>
            <a:ext cx="2238375" cy="821094"/>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latin typeface="Amasis MT Pro" panose="02040504050005020304" pitchFamily="18" charset="0"/>
              </a:rPr>
              <a:t>Setup ACL </a:t>
            </a:r>
          </a:p>
          <a:p>
            <a:pPr algn="ctr"/>
            <a:r>
              <a:rPr lang="en-US" sz="2000" dirty="0">
                <a:latin typeface="Amasis MT Pro" panose="02040504050005020304" pitchFamily="18" charset="0"/>
              </a:rPr>
              <a:t>(Access list permission)</a:t>
            </a:r>
          </a:p>
        </p:txBody>
      </p:sp>
      <p:sp>
        <p:nvSpPr>
          <p:cNvPr id="8" name="Rectangle 7">
            <a:extLst>
              <a:ext uri="{FF2B5EF4-FFF2-40B4-BE49-F238E27FC236}">
                <a16:creationId xmlns:a16="http://schemas.microsoft.com/office/drawing/2014/main" id="{FBF9E26D-0D45-4730-8C2F-12C4399946EC}"/>
              </a:ext>
            </a:extLst>
          </p:cNvPr>
          <p:cNvSpPr/>
          <p:nvPr/>
        </p:nvSpPr>
        <p:spPr>
          <a:xfrm>
            <a:off x="3986390" y="2275398"/>
            <a:ext cx="2237294" cy="845417"/>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latin typeface="Amasis MT Pro" panose="02040504050005020304" pitchFamily="18" charset="0"/>
              </a:rPr>
              <a:t>Tunnel Activation</a:t>
            </a:r>
            <a:endParaRPr lang="en-IN" sz="2000" dirty="0">
              <a:latin typeface="Amasis MT Pro" panose="02040504050005020304" pitchFamily="18" charset="0"/>
            </a:endParaRPr>
          </a:p>
        </p:txBody>
      </p:sp>
      <p:sp>
        <p:nvSpPr>
          <p:cNvPr id="9" name="Rectangle 8">
            <a:extLst>
              <a:ext uri="{FF2B5EF4-FFF2-40B4-BE49-F238E27FC236}">
                <a16:creationId xmlns:a16="http://schemas.microsoft.com/office/drawing/2014/main" id="{97F029E3-0EFD-4A75-B345-123DCF010D85}"/>
              </a:ext>
            </a:extLst>
          </p:cNvPr>
          <p:cNvSpPr/>
          <p:nvPr/>
        </p:nvSpPr>
        <p:spPr>
          <a:xfrm>
            <a:off x="3996374" y="1236835"/>
            <a:ext cx="2238375" cy="753244"/>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latin typeface="Amasis MT Pro" panose="02040504050005020304" pitchFamily="18" charset="0"/>
              </a:rPr>
              <a:t>Ping</a:t>
            </a:r>
            <a:endParaRPr lang="en-IN" sz="2000" dirty="0">
              <a:latin typeface="Amasis MT Pro" panose="02040504050005020304" pitchFamily="18" charset="0"/>
            </a:endParaRPr>
          </a:p>
        </p:txBody>
      </p:sp>
      <p:sp>
        <p:nvSpPr>
          <p:cNvPr id="10" name="Rectangle 9">
            <a:extLst>
              <a:ext uri="{FF2B5EF4-FFF2-40B4-BE49-F238E27FC236}">
                <a16:creationId xmlns:a16="http://schemas.microsoft.com/office/drawing/2014/main" id="{E20DAF5F-8B8D-452B-A199-0CF026C6C883}"/>
              </a:ext>
            </a:extLst>
          </p:cNvPr>
          <p:cNvSpPr/>
          <p:nvPr/>
        </p:nvSpPr>
        <p:spPr>
          <a:xfrm>
            <a:off x="3996374" y="3446194"/>
            <a:ext cx="2237295" cy="821094"/>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 </a:t>
            </a:r>
            <a:r>
              <a:rPr lang="en-US" sz="2000" dirty="0">
                <a:latin typeface="Amasis MT Pro" panose="02040504050005020304" pitchFamily="18" charset="0"/>
              </a:rPr>
              <a:t>Mapping</a:t>
            </a:r>
            <a:endParaRPr lang="en-US" dirty="0">
              <a:latin typeface="Amasis MT Pro" panose="02040504050005020304" pitchFamily="18" charset="0"/>
            </a:endParaRPr>
          </a:p>
        </p:txBody>
      </p:sp>
      <p:sp>
        <p:nvSpPr>
          <p:cNvPr id="11" name="Rectangle 10">
            <a:extLst>
              <a:ext uri="{FF2B5EF4-FFF2-40B4-BE49-F238E27FC236}">
                <a16:creationId xmlns:a16="http://schemas.microsoft.com/office/drawing/2014/main" id="{99C076FB-FCE8-4EB7-90B8-D88CB6383E68}"/>
              </a:ext>
            </a:extLst>
          </p:cNvPr>
          <p:cNvSpPr/>
          <p:nvPr/>
        </p:nvSpPr>
        <p:spPr>
          <a:xfrm>
            <a:off x="3996376" y="4592667"/>
            <a:ext cx="2237294" cy="821094"/>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2000" dirty="0">
                <a:latin typeface="Amasis MT Pro" panose="02040504050005020304" pitchFamily="18" charset="0"/>
              </a:rPr>
              <a:t>Crypto IPsec </a:t>
            </a:r>
          </a:p>
          <a:p>
            <a:pPr algn="ctr"/>
            <a:r>
              <a:rPr lang="en-IN" sz="2000" dirty="0">
                <a:latin typeface="Amasis MT Pro" panose="02040504050005020304" pitchFamily="18" charset="0"/>
              </a:rPr>
              <a:t>transform-set</a:t>
            </a:r>
          </a:p>
        </p:txBody>
      </p:sp>
      <p:sp>
        <p:nvSpPr>
          <p:cNvPr id="12" name="Parallelogram 11">
            <a:extLst>
              <a:ext uri="{FF2B5EF4-FFF2-40B4-BE49-F238E27FC236}">
                <a16:creationId xmlns:a16="http://schemas.microsoft.com/office/drawing/2014/main" id="{11A0E005-B3B6-428D-87B6-BE8FA7567B14}"/>
              </a:ext>
            </a:extLst>
          </p:cNvPr>
          <p:cNvSpPr/>
          <p:nvPr/>
        </p:nvSpPr>
        <p:spPr>
          <a:xfrm>
            <a:off x="3996376" y="5774814"/>
            <a:ext cx="2228389" cy="751114"/>
          </a:xfrm>
          <a:prstGeom prst="parallelogram">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latin typeface="Amasis MT Pro" panose="02040504050005020304" pitchFamily="18" charset="0"/>
              </a:rPr>
              <a:t>IKE Negotiation</a:t>
            </a:r>
            <a:endParaRPr lang="en-IN" sz="2000" dirty="0">
              <a:latin typeface="Amasis MT Pro" panose="02040504050005020304" pitchFamily="18" charset="0"/>
            </a:endParaRPr>
          </a:p>
        </p:txBody>
      </p:sp>
      <p:sp>
        <p:nvSpPr>
          <p:cNvPr id="13" name="Rectangle 12">
            <a:extLst>
              <a:ext uri="{FF2B5EF4-FFF2-40B4-BE49-F238E27FC236}">
                <a16:creationId xmlns:a16="http://schemas.microsoft.com/office/drawing/2014/main" id="{CF624E7A-B3F3-4B34-9F85-9620B5CA6863}"/>
              </a:ext>
            </a:extLst>
          </p:cNvPr>
          <p:cNvSpPr/>
          <p:nvPr/>
        </p:nvSpPr>
        <p:spPr>
          <a:xfrm>
            <a:off x="438303" y="5695460"/>
            <a:ext cx="2253836" cy="832204"/>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a:p>
            <a:pPr algn="ctr"/>
            <a:r>
              <a:rPr lang="en-IN" sz="2000" dirty="0">
                <a:latin typeface="Amasis MT Pro" panose="02040504050005020304" pitchFamily="18" charset="0"/>
              </a:rPr>
              <a:t>ISAKMP</a:t>
            </a:r>
          </a:p>
          <a:p>
            <a:pPr algn="ctr"/>
            <a:r>
              <a:rPr lang="en-IN" sz="2000" dirty="0">
                <a:latin typeface="Amasis MT Pro" panose="02040504050005020304" pitchFamily="18" charset="0"/>
              </a:rPr>
              <a:t>policy</a:t>
            </a:r>
          </a:p>
          <a:p>
            <a:pPr algn="ctr"/>
            <a:endParaRPr lang="en-IN" dirty="0"/>
          </a:p>
        </p:txBody>
      </p:sp>
      <p:sp>
        <p:nvSpPr>
          <p:cNvPr id="17" name="Arrow: Down 16">
            <a:extLst>
              <a:ext uri="{FF2B5EF4-FFF2-40B4-BE49-F238E27FC236}">
                <a16:creationId xmlns:a16="http://schemas.microsoft.com/office/drawing/2014/main" id="{91E87DAD-11BE-495C-BEDE-63FFCB658C03}"/>
              </a:ext>
            </a:extLst>
          </p:cNvPr>
          <p:cNvSpPr/>
          <p:nvPr/>
        </p:nvSpPr>
        <p:spPr>
          <a:xfrm>
            <a:off x="1421563" y="888097"/>
            <a:ext cx="281082" cy="2816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Down 21">
            <a:extLst>
              <a:ext uri="{FF2B5EF4-FFF2-40B4-BE49-F238E27FC236}">
                <a16:creationId xmlns:a16="http://schemas.microsoft.com/office/drawing/2014/main" id="{8F45DE5D-17AD-4692-973E-07CC66F35CE8}"/>
              </a:ext>
            </a:extLst>
          </p:cNvPr>
          <p:cNvSpPr/>
          <p:nvPr/>
        </p:nvSpPr>
        <p:spPr>
          <a:xfrm rot="16200000">
            <a:off x="3220750" y="5469429"/>
            <a:ext cx="247015" cy="12842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Arrow: Down 32">
            <a:extLst>
              <a:ext uri="{FF2B5EF4-FFF2-40B4-BE49-F238E27FC236}">
                <a16:creationId xmlns:a16="http://schemas.microsoft.com/office/drawing/2014/main" id="{445DAA57-6E15-48EE-B3DB-ACC60EE8D461}"/>
              </a:ext>
            </a:extLst>
          </p:cNvPr>
          <p:cNvSpPr/>
          <p:nvPr/>
        </p:nvSpPr>
        <p:spPr>
          <a:xfrm>
            <a:off x="1416949" y="1962312"/>
            <a:ext cx="281082" cy="2816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Arrow: Down 33">
            <a:extLst>
              <a:ext uri="{FF2B5EF4-FFF2-40B4-BE49-F238E27FC236}">
                <a16:creationId xmlns:a16="http://schemas.microsoft.com/office/drawing/2014/main" id="{610E46D7-693C-4704-A370-32779DCD9EE1}"/>
              </a:ext>
            </a:extLst>
          </p:cNvPr>
          <p:cNvSpPr/>
          <p:nvPr/>
        </p:nvSpPr>
        <p:spPr>
          <a:xfrm>
            <a:off x="1432409" y="3085878"/>
            <a:ext cx="281082" cy="2816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Arrow: Down 35">
            <a:extLst>
              <a:ext uri="{FF2B5EF4-FFF2-40B4-BE49-F238E27FC236}">
                <a16:creationId xmlns:a16="http://schemas.microsoft.com/office/drawing/2014/main" id="{6A2E54BC-6CF7-4209-B787-96E77642AF68}"/>
              </a:ext>
            </a:extLst>
          </p:cNvPr>
          <p:cNvSpPr/>
          <p:nvPr/>
        </p:nvSpPr>
        <p:spPr>
          <a:xfrm>
            <a:off x="1416949" y="4272413"/>
            <a:ext cx="281082" cy="2816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Arrow: Down 36">
            <a:extLst>
              <a:ext uri="{FF2B5EF4-FFF2-40B4-BE49-F238E27FC236}">
                <a16:creationId xmlns:a16="http://schemas.microsoft.com/office/drawing/2014/main" id="{AE9E8E9F-3DA6-4AB8-A7A2-0E53B194FDD6}"/>
              </a:ext>
            </a:extLst>
          </p:cNvPr>
          <p:cNvSpPr/>
          <p:nvPr/>
        </p:nvSpPr>
        <p:spPr>
          <a:xfrm rot="10800000">
            <a:off x="5029275" y="5449434"/>
            <a:ext cx="281082" cy="2816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Arrow: Down 37">
            <a:extLst>
              <a:ext uri="{FF2B5EF4-FFF2-40B4-BE49-F238E27FC236}">
                <a16:creationId xmlns:a16="http://schemas.microsoft.com/office/drawing/2014/main" id="{79AF7ACA-B3C4-4B89-B2B3-4F2D2B38C2C3}"/>
              </a:ext>
            </a:extLst>
          </p:cNvPr>
          <p:cNvSpPr/>
          <p:nvPr/>
        </p:nvSpPr>
        <p:spPr>
          <a:xfrm rot="10800000">
            <a:off x="5023407" y="1990079"/>
            <a:ext cx="281082" cy="2816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Arrow: Down 38">
            <a:extLst>
              <a:ext uri="{FF2B5EF4-FFF2-40B4-BE49-F238E27FC236}">
                <a16:creationId xmlns:a16="http://schemas.microsoft.com/office/drawing/2014/main" id="{2482599C-4C7A-4C27-BA05-2154C45FB6C2}"/>
              </a:ext>
            </a:extLst>
          </p:cNvPr>
          <p:cNvSpPr/>
          <p:nvPr/>
        </p:nvSpPr>
        <p:spPr>
          <a:xfrm rot="10800000">
            <a:off x="5029275" y="4267288"/>
            <a:ext cx="281082" cy="2816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Arrow: Down 39">
            <a:extLst>
              <a:ext uri="{FF2B5EF4-FFF2-40B4-BE49-F238E27FC236}">
                <a16:creationId xmlns:a16="http://schemas.microsoft.com/office/drawing/2014/main" id="{B53E3FBB-66A8-41A7-AC00-134160F22DE4}"/>
              </a:ext>
            </a:extLst>
          </p:cNvPr>
          <p:cNvSpPr/>
          <p:nvPr/>
        </p:nvSpPr>
        <p:spPr>
          <a:xfrm>
            <a:off x="1416948" y="5413761"/>
            <a:ext cx="281082" cy="2816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Arrow: Down 40">
            <a:extLst>
              <a:ext uri="{FF2B5EF4-FFF2-40B4-BE49-F238E27FC236}">
                <a16:creationId xmlns:a16="http://schemas.microsoft.com/office/drawing/2014/main" id="{C3B3EBC1-AD78-4525-B4C0-A81EEE3FEA35}"/>
              </a:ext>
            </a:extLst>
          </p:cNvPr>
          <p:cNvSpPr/>
          <p:nvPr/>
        </p:nvSpPr>
        <p:spPr>
          <a:xfrm rot="10800000">
            <a:off x="5029274" y="3124435"/>
            <a:ext cx="281082" cy="2816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TextBox 41">
            <a:extLst>
              <a:ext uri="{FF2B5EF4-FFF2-40B4-BE49-F238E27FC236}">
                <a16:creationId xmlns:a16="http://schemas.microsoft.com/office/drawing/2014/main" id="{356AE926-55A7-4802-90A4-0201D2E91B9F}"/>
              </a:ext>
            </a:extLst>
          </p:cNvPr>
          <p:cNvSpPr txBox="1"/>
          <p:nvPr/>
        </p:nvSpPr>
        <p:spPr>
          <a:xfrm>
            <a:off x="7253627" y="5526388"/>
            <a:ext cx="4449669" cy="923330"/>
          </a:xfrm>
          <a:prstGeom prst="rect">
            <a:avLst/>
          </a:prstGeom>
          <a:noFill/>
        </p:spPr>
        <p:txBody>
          <a:bodyPr wrap="square" rtlCol="0">
            <a:spAutoFit/>
          </a:bodyPr>
          <a:lstStyle/>
          <a:p>
            <a:pPr algn="ctr"/>
            <a:r>
              <a:rPr lang="en-US" sz="5400" dirty="0">
                <a:latin typeface="Algerian" panose="04020705040A02060702" pitchFamily="82" charset="0"/>
              </a:rPr>
              <a:t>Flow Chart</a:t>
            </a:r>
            <a:endParaRPr lang="en-IN" dirty="0">
              <a:latin typeface="Algerian" panose="04020705040A02060702" pitchFamily="82" charset="0"/>
            </a:endParaRPr>
          </a:p>
        </p:txBody>
      </p:sp>
      <p:sp>
        <p:nvSpPr>
          <p:cNvPr id="43" name="Rectangle: Rounded Corners 42">
            <a:extLst>
              <a:ext uri="{FF2B5EF4-FFF2-40B4-BE49-F238E27FC236}">
                <a16:creationId xmlns:a16="http://schemas.microsoft.com/office/drawing/2014/main" id="{290D5C71-A388-43BF-B0C9-1C244AB0C883}"/>
              </a:ext>
            </a:extLst>
          </p:cNvPr>
          <p:cNvSpPr/>
          <p:nvPr/>
        </p:nvSpPr>
        <p:spPr>
          <a:xfrm>
            <a:off x="3986390" y="158980"/>
            <a:ext cx="2238375" cy="752475"/>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latin typeface="Amasis MT Pro" panose="02040504050005020304" pitchFamily="18" charset="0"/>
              </a:rPr>
              <a:t>STOP</a:t>
            </a:r>
            <a:endParaRPr lang="en-IN" sz="2000" dirty="0">
              <a:latin typeface="Amasis MT Pro" panose="02040504050005020304" pitchFamily="18" charset="0"/>
            </a:endParaRPr>
          </a:p>
        </p:txBody>
      </p:sp>
      <p:sp>
        <p:nvSpPr>
          <p:cNvPr id="44" name="Arrow: Down 43">
            <a:extLst>
              <a:ext uri="{FF2B5EF4-FFF2-40B4-BE49-F238E27FC236}">
                <a16:creationId xmlns:a16="http://schemas.microsoft.com/office/drawing/2014/main" id="{77FBF375-CBE2-476D-A8EA-C475B3E0B98D}"/>
              </a:ext>
            </a:extLst>
          </p:cNvPr>
          <p:cNvSpPr/>
          <p:nvPr/>
        </p:nvSpPr>
        <p:spPr>
          <a:xfrm rot="10800000">
            <a:off x="5023407" y="933296"/>
            <a:ext cx="281082" cy="2816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Diamond 14">
            <a:extLst>
              <a:ext uri="{FF2B5EF4-FFF2-40B4-BE49-F238E27FC236}">
                <a16:creationId xmlns:a16="http://schemas.microsoft.com/office/drawing/2014/main" id="{C1BBEB06-3773-4704-956B-8ECFCA325F71}"/>
              </a:ext>
            </a:extLst>
          </p:cNvPr>
          <p:cNvSpPr/>
          <p:nvPr/>
        </p:nvSpPr>
        <p:spPr>
          <a:xfrm>
            <a:off x="7230985" y="1003024"/>
            <a:ext cx="1862660" cy="1134356"/>
          </a:xfrm>
          <a:prstGeom prst="diamond">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latin typeface="Amasis MT Pro" panose="02040504050005020304" pitchFamily="18" charset="0"/>
              </a:rPr>
              <a:t>success</a:t>
            </a:r>
            <a:endParaRPr lang="en-IN" dirty="0">
              <a:latin typeface="Amasis MT Pro" panose="02040504050005020304" pitchFamily="18" charset="0"/>
            </a:endParaRPr>
          </a:p>
        </p:txBody>
      </p:sp>
      <p:sp>
        <p:nvSpPr>
          <p:cNvPr id="19" name="Arrow: Right 18">
            <a:extLst>
              <a:ext uri="{FF2B5EF4-FFF2-40B4-BE49-F238E27FC236}">
                <a16:creationId xmlns:a16="http://schemas.microsoft.com/office/drawing/2014/main" id="{4FAA2FD8-55C7-40E9-9D3A-6797C8678964}"/>
              </a:ext>
            </a:extLst>
          </p:cNvPr>
          <p:cNvSpPr/>
          <p:nvPr/>
        </p:nvSpPr>
        <p:spPr>
          <a:xfrm>
            <a:off x="6247377" y="1431224"/>
            <a:ext cx="958351" cy="3639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TextBox 44">
            <a:extLst>
              <a:ext uri="{FF2B5EF4-FFF2-40B4-BE49-F238E27FC236}">
                <a16:creationId xmlns:a16="http://schemas.microsoft.com/office/drawing/2014/main" id="{B5E06E4A-A7A5-42C9-8778-701164E48474}"/>
              </a:ext>
            </a:extLst>
          </p:cNvPr>
          <p:cNvSpPr txBox="1"/>
          <p:nvPr/>
        </p:nvSpPr>
        <p:spPr>
          <a:xfrm>
            <a:off x="7438815" y="2207721"/>
            <a:ext cx="677828" cy="369332"/>
          </a:xfrm>
          <a:prstGeom prst="rect">
            <a:avLst/>
          </a:prstGeom>
          <a:noFill/>
        </p:spPr>
        <p:txBody>
          <a:bodyPr wrap="square">
            <a:spAutoFit/>
          </a:bodyPr>
          <a:lstStyle/>
          <a:p>
            <a:r>
              <a:rPr lang="en-US" dirty="0">
                <a:solidFill>
                  <a:srgbClr val="FFFFFF"/>
                </a:solidFill>
                <a:latin typeface="Amasis MT Pro" panose="02040504050005020304" pitchFamily="18" charset="0"/>
              </a:rPr>
              <a:t>false</a:t>
            </a:r>
            <a:endParaRPr lang="en-US" sz="1800" dirty="0">
              <a:solidFill>
                <a:srgbClr val="FFFFFF"/>
              </a:solidFill>
              <a:latin typeface="Amasis MT Pro" panose="02040504050005020304" pitchFamily="18" charset="0"/>
            </a:endParaRPr>
          </a:p>
        </p:txBody>
      </p:sp>
      <p:sp>
        <p:nvSpPr>
          <p:cNvPr id="46" name="Rectangle 45">
            <a:extLst>
              <a:ext uri="{FF2B5EF4-FFF2-40B4-BE49-F238E27FC236}">
                <a16:creationId xmlns:a16="http://schemas.microsoft.com/office/drawing/2014/main" id="{DD93CFCE-A2BE-42BA-A72E-09287676FA7E}"/>
              </a:ext>
            </a:extLst>
          </p:cNvPr>
          <p:cNvSpPr/>
          <p:nvPr/>
        </p:nvSpPr>
        <p:spPr>
          <a:xfrm>
            <a:off x="10102508" y="1236835"/>
            <a:ext cx="1901386" cy="753244"/>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latin typeface="Amasis MT Pro" panose="02040504050005020304" pitchFamily="18" charset="0"/>
              </a:rPr>
              <a:t>Reply Found</a:t>
            </a:r>
            <a:endParaRPr lang="en-IN" sz="2000" dirty="0">
              <a:latin typeface="Amasis MT Pro" panose="02040504050005020304" pitchFamily="18" charset="0"/>
            </a:endParaRPr>
          </a:p>
        </p:txBody>
      </p:sp>
      <p:sp>
        <p:nvSpPr>
          <p:cNvPr id="47" name="Arrow: Right 46">
            <a:extLst>
              <a:ext uri="{FF2B5EF4-FFF2-40B4-BE49-F238E27FC236}">
                <a16:creationId xmlns:a16="http://schemas.microsoft.com/office/drawing/2014/main" id="{8F360298-FE1E-443E-9E7F-FA8A52632B67}"/>
              </a:ext>
            </a:extLst>
          </p:cNvPr>
          <p:cNvSpPr/>
          <p:nvPr/>
        </p:nvSpPr>
        <p:spPr>
          <a:xfrm>
            <a:off x="9118901" y="1412256"/>
            <a:ext cx="958351" cy="3639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8" name="Arrow: Down 47">
            <a:extLst>
              <a:ext uri="{FF2B5EF4-FFF2-40B4-BE49-F238E27FC236}">
                <a16:creationId xmlns:a16="http://schemas.microsoft.com/office/drawing/2014/main" id="{C8DE0C26-21D2-4E35-B312-C301D10DEE07}"/>
              </a:ext>
            </a:extLst>
          </p:cNvPr>
          <p:cNvSpPr/>
          <p:nvPr/>
        </p:nvSpPr>
        <p:spPr>
          <a:xfrm>
            <a:off x="8021774" y="2210619"/>
            <a:ext cx="281082" cy="53507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Rectangle 48">
            <a:extLst>
              <a:ext uri="{FF2B5EF4-FFF2-40B4-BE49-F238E27FC236}">
                <a16:creationId xmlns:a16="http://schemas.microsoft.com/office/drawing/2014/main" id="{A8EE41D3-9F6B-4400-B1C5-8C5563F9F49F}"/>
              </a:ext>
            </a:extLst>
          </p:cNvPr>
          <p:cNvSpPr/>
          <p:nvPr/>
        </p:nvSpPr>
        <p:spPr>
          <a:xfrm>
            <a:off x="7313296" y="2782111"/>
            <a:ext cx="1901386" cy="753244"/>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latin typeface="Amasis MT Pro" panose="02040504050005020304" pitchFamily="18" charset="0"/>
              </a:rPr>
              <a:t>Request timed out</a:t>
            </a:r>
            <a:endParaRPr lang="en-IN" sz="2000" dirty="0">
              <a:latin typeface="Amasis MT Pro" panose="02040504050005020304" pitchFamily="18" charset="0"/>
            </a:endParaRPr>
          </a:p>
        </p:txBody>
      </p:sp>
      <p:sp>
        <p:nvSpPr>
          <p:cNvPr id="50" name="TextBox 49">
            <a:extLst>
              <a:ext uri="{FF2B5EF4-FFF2-40B4-BE49-F238E27FC236}">
                <a16:creationId xmlns:a16="http://schemas.microsoft.com/office/drawing/2014/main" id="{1F0421F1-D9A7-4B47-B1F0-A29B77D58E1A}"/>
              </a:ext>
            </a:extLst>
          </p:cNvPr>
          <p:cNvSpPr txBox="1"/>
          <p:nvPr/>
        </p:nvSpPr>
        <p:spPr>
          <a:xfrm>
            <a:off x="9165508" y="1053707"/>
            <a:ext cx="677828" cy="369332"/>
          </a:xfrm>
          <a:prstGeom prst="rect">
            <a:avLst/>
          </a:prstGeom>
          <a:noFill/>
        </p:spPr>
        <p:txBody>
          <a:bodyPr wrap="square">
            <a:spAutoFit/>
          </a:bodyPr>
          <a:lstStyle/>
          <a:p>
            <a:r>
              <a:rPr lang="en-US" dirty="0">
                <a:solidFill>
                  <a:srgbClr val="FFFFFF"/>
                </a:solidFill>
                <a:latin typeface="Amasis MT Pro" panose="02040504050005020304" pitchFamily="18" charset="0"/>
              </a:rPr>
              <a:t>true</a:t>
            </a:r>
            <a:endParaRPr lang="en-US" sz="1800" dirty="0">
              <a:solidFill>
                <a:srgbClr val="FFFFFF"/>
              </a:solidFill>
              <a:latin typeface="Amasis MT Pro" panose="02040504050005020304" pitchFamily="18" charset="0"/>
            </a:endParaRPr>
          </a:p>
        </p:txBody>
      </p:sp>
    </p:spTree>
    <p:extLst>
      <p:ext uri="{BB962C8B-B14F-4D97-AF65-F5344CB8AC3E}">
        <p14:creationId xmlns:p14="http://schemas.microsoft.com/office/powerpoint/2010/main" val="382447244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descr="Illuminated server room panel">
            <a:extLst>
              <a:ext uri="{FF2B5EF4-FFF2-40B4-BE49-F238E27FC236}">
                <a16:creationId xmlns:a16="http://schemas.microsoft.com/office/drawing/2014/main" id="{AF7CB126-F382-4875-83E7-CA5963241AD1}"/>
              </a:ext>
            </a:extLst>
          </p:cNvPr>
          <p:cNvPicPr>
            <a:picLocks noChangeAspect="1"/>
          </p:cNvPicPr>
          <p:nvPr/>
        </p:nvPicPr>
        <p:blipFill rotWithShape="1">
          <a:blip r:embed="rId2">
            <a:alphaModFix amt="65000"/>
          </a:blip>
          <a:srcRect l="17047" r="24382"/>
          <a:stretch/>
        </p:blipFill>
        <p:spPr>
          <a:xfrm>
            <a:off x="0" y="3579"/>
            <a:ext cx="6014565" cy="6854421"/>
          </a:xfrm>
          <a:prstGeom prst="rect">
            <a:avLst/>
          </a:prstGeom>
        </p:spPr>
      </p:pic>
      <p:sp>
        <p:nvSpPr>
          <p:cNvPr id="2" name="Title 1">
            <a:extLst>
              <a:ext uri="{FF2B5EF4-FFF2-40B4-BE49-F238E27FC236}">
                <a16:creationId xmlns:a16="http://schemas.microsoft.com/office/drawing/2014/main" id="{10C7DB32-4D06-4D97-ADD3-5075347CB578}"/>
              </a:ext>
            </a:extLst>
          </p:cNvPr>
          <p:cNvSpPr>
            <a:spLocks noGrp="1"/>
          </p:cNvSpPr>
          <p:nvPr>
            <p:ph type="title"/>
          </p:nvPr>
        </p:nvSpPr>
        <p:spPr>
          <a:xfrm>
            <a:off x="139794" y="1127171"/>
            <a:ext cx="5734975" cy="3896436"/>
          </a:xfrm>
        </p:spPr>
        <p:txBody>
          <a:bodyPr anchor="ctr">
            <a:normAutofit/>
          </a:bodyPr>
          <a:lstStyle/>
          <a:p>
            <a:pPr algn="ctr"/>
            <a:r>
              <a:rPr lang="en-US" sz="5400" dirty="0">
                <a:solidFill>
                  <a:schemeClr val="tx1"/>
                </a:solidFill>
                <a:latin typeface="Algerian" panose="04020705040A02060702" pitchFamily="82" charset="0"/>
              </a:rPr>
              <a:t>Methodology</a:t>
            </a:r>
            <a:endParaRPr lang="en-IN" sz="5400" dirty="0">
              <a:solidFill>
                <a:schemeClr val="tx1"/>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BC529F7E-819E-4707-B135-8FB0AD9AEF25}"/>
              </a:ext>
            </a:extLst>
          </p:cNvPr>
          <p:cNvSpPr>
            <a:spLocks noGrp="1"/>
          </p:cNvSpPr>
          <p:nvPr>
            <p:ph idx="1"/>
          </p:nvPr>
        </p:nvSpPr>
        <p:spPr>
          <a:xfrm>
            <a:off x="6096000" y="292902"/>
            <a:ext cx="6095980" cy="6276573"/>
          </a:xfrm>
        </p:spPr>
        <p:txBody>
          <a:bodyPr anchor="t">
            <a:normAutofit lnSpcReduction="10000"/>
          </a:bodyPr>
          <a:lstStyle/>
          <a:p>
            <a:pPr marL="0" indent="0">
              <a:lnSpc>
                <a:spcPct val="90000"/>
              </a:lnSpc>
              <a:buNone/>
            </a:pPr>
            <a:r>
              <a:rPr lang="en-US" sz="2400" dirty="0">
                <a:latin typeface="Amasis MT Pro" panose="02040504050005020304" pitchFamily="18" charset="0"/>
              </a:rPr>
              <a:t>We are using cisco packet tracer for Implementing this project.</a:t>
            </a:r>
          </a:p>
          <a:p>
            <a:pPr marL="0" indent="0">
              <a:lnSpc>
                <a:spcPct val="90000"/>
              </a:lnSpc>
              <a:buNone/>
            </a:pPr>
            <a:endParaRPr lang="en-US" sz="2400" dirty="0">
              <a:latin typeface="Amasis MT Pro" panose="02040504050005020304" pitchFamily="18" charset="0"/>
            </a:endParaRPr>
          </a:p>
          <a:p>
            <a:pPr marL="0" indent="0" fontAlgn="base">
              <a:lnSpc>
                <a:spcPct val="90000"/>
              </a:lnSpc>
              <a:buNone/>
            </a:pPr>
            <a:r>
              <a:rPr lang="en-US" sz="2400" b="0" i="0" u="sng" dirty="0">
                <a:effectLst/>
                <a:latin typeface="Algerian" panose="04020705040A02060702" pitchFamily="82" charset="0"/>
              </a:rPr>
              <a:t>The IPsec VPN configuration:</a:t>
            </a:r>
          </a:p>
          <a:p>
            <a:pPr marL="0" indent="0" fontAlgn="base">
              <a:lnSpc>
                <a:spcPct val="90000"/>
              </a:lnSpc>
              <a:buNone/>
            </a:pPr>
            <a:endParaRPr lang="en-US" sz="2400" b="0" i="0" u="sng" dirty="0">
              <a:effectLst/>
              <a:latin typeface="Algerian" panose="04020705040A02060702" pitchFamily="82" charset="0"/>
            </a:endParaRPr>
          </a:p>
          <a:p>
            <a:pPr marL="0" indent="0" fontAlgn="base">
              <a:lnSpc>
                <a:spcPct val="90000"/>
              </a:lnSpc>
              <a:buNone/>
            </a:pPr>
            <a:r>
              <a:rPr lang="en-US" sz="2400" b="0" i="0" dirty="0">
                <a:effectLst/>
                <a:latin typeface="Amasis MT Pro" panose="02040504050005020304" pitchFamily="18" charset="0"/>
              </a:rPr>
              <a:t>1. Setup an ACL that will specify which interesting traffic will be allowed to pass through the tunnel.</a:t>
            </a:r>
          </a:p>
          <a:p>
            <a:pPr marL="0" indent="0" fontAlgn="base">
              <a:lnSpc>
                <a:spcPct val="90000"/>
              </a:lnSpc>
              <a:buNone/>
            </a:pPr>
            <a:r>
              <a:rPr lang="en-US" sz="2400" b="0" i="0" dirty="0">
                <a:effectLst/>
                <a:latin typeface="Amasis MT Pro" panose="02040504050005020304" pitchFamily="18" charset="0"/>
              </a:rPr>
              <a:t>2. Setup Phase 1 of the IPSec Tunnel. In this part, we define the ISAKMP policy and specify that we will use a preshared key. This is also defined in this case.</a:t>
            </a:r>
            <a:endParaRPr lang="en-US" sz="2400" dirty="0">
              <a:latin typeface="Amasis MT Pro" panose="02040504050005020304" pitchFamily="18" charset="0"/>
            </a:endParaRPr>
          </a:p>
          <a:p>
            <a:pPr marL="0" indent="0" fontAlgn="base">
              <a:lnSpc>
                <a:spcPct val="90000"/>
              </a:lnSpc>
              <a:buNone/>
            </a:pPr>
            <a:r>
              <a:rPr lang="en-US" sz="2400" b="0" i="0" dirty="0">
                <a:effectLst/>
                <a:latin typeface="Amasis MT Pro" panose="02040504050005020304" pitchFamily="18" charset="0"/>
              </a:rPr>
              <a:t>3. Next, we setup phase 2 of the IPSec Tunnel (IPsec Transform-set). This is where the IKE negotiation takes place. We will be using 256 bit AES encryption with hash message authentication code providing confidentiality, integrity and authentication.</a:t>
            </a:r>
            <a:endParaRPr lang="en-IN" sz="2400" dirty="0">
              <a:latin typeface="Amasis MT Pro" panose="02040504050005020304" pitchFamily="18" charset="0"/>
            </a:endParaRPr>
          </a:p>
        </p:txBody>
      </p:sp>
    </p:spTree>
    <p:extLst>
      <p:ext uri="{BB962C8B-B14F-4D97-AF65-F5344CB8AC3E}">
        <p14:creationId xmlns:p14="http://schemas.microsoft.com/office/powerpoint/2010/main" val="31508082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descr="Illuminated server room panel">
            <a:extLst>
              <a:ext uri="{FF2B5EF4-FFF2-40B4-BE49-F238E27FC236}">
                <a16:creationId xmlns:a16="http://schemas.microsoft.com/office/drawing/2014/main" id="{AF7CB126-F382-4875-83E7-CA5963241AD1}"/>
              </a:ext>
            </a:extLst>
          </p:cNvPr>
          <p:cNvPicPr>
            <a:picLocks noChangeAspect="1"/>
          </p:cNvPicPr>
          <p:nvPr/>
        </p:nvPicPr>
        <p:blipFill rotWithShape="1">
          <a:blip r:embed="rId2">
            <a:alphaModFix amt="65000"/>
          </a:blip>
          <a:srcRect l="17047" r="24382"/>
          <a:stretch/>
        </p:blipFill>
        <p:spPr>
          <a:xfrm>
            <a:off x="0" y="3579"/>
            <a:ext cx="6014565" cy="6854421"/>
          </a:xfrm>
          <a:prstGeom prst="rect">
            <a:avLst/>
          </a:prstGeom>
        </p:spPr>
      </p:pic>
      <p:sp>
        <p:nvSpPr>
          <p:cNvPr id="2" name="Title 1">
            <a:extLst>
              <a:ext uri="{FF2B5EF4-FFF2-40B4-BE49-F238E27FC236}">
                <a16:creationId xmlns:a16="http://schemas.microsoft.com/office/drawing/2014/main" id="{10C7DB32-4D06-4D97-ADD3-5075347CB578}"/>
              </a:ext>
            </a:extLst>
          </p:cNvPr>
          <p:cNvSpPr>
            <a:spLocks noGrp="1"/>
          </p:cNvSpPr>
          <p:nvPr>
            <p:ph type="title"/>
          </p:nvPr>
        </p:nvSpPr>
        <p:spPr>
          <a:xfrm>
            <a:off x="139794" y="1127171"/>
            <a:ext cx="5734975" cy="3896436"/>
          </a:xfrm>
        </p:spPr>
        <p:txBody>
          <a:bodyPr anchor="ctr">
            <a:normAutofit/>
          </a:bodyPr>
          <a:lstStyle/>
          <a:p>
            <a:pPr algn="ctr"/>
            <a:r>
              <a:rPr lang="en-US" sz="5400" dirty="0">
                <a:solidFill>
                  <a:schemeClr val="tx1"/>
                </a:solidFill>
                <a:latin typeface="Algerian" panose="04020705040A02060702" pitchFamily="82" charset="0"/>
              </a:rPr>
              <a:t>Methodology</a:t>
            </a:r>
            <a:endParaRPr lang="en-IN" sz="5400" dirty="0">
              <a:solidFill>
                <a:schemeClr val="tx1"/>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BC529F7E-819E-4707-B135-8FB0AD9AEF25}"/>
              </a:ext>
            </a:extLst>
          </p:cNvPr>
          <p:cNvSpPr>
            <a:spLocks noGrp="1"/>
          </p:cNvSpPr>
          <p:nvPr>
            <p:ph idx="1"/>
          </p:nvPr>
        </p:nvSpPr>
        <p:spPr>
          <a:xfrm>
            <a:off x="6096000" y="292902"/>
            <a:ext cx="6095980" cy="6276573"/>
          </a:xfrm>
        </p:spPr>
        <p:txBody>
          <a:bodyPr anchor="t">
            <a:normAutofit/>
          </a:bodyPr>
          <a:lstStyle/>
          <a:p>
            <a:pPr marL="0" indent="0" fontAlgn="base">
              <a:lnSpc>
                <a:spcPct val="90000"/>
              </a:lnSpc>
              <a:buNone/>
            </a:pPr>
            <a:r>
              <a:rPr lang="en-US" sz="2400" b="0" i="0" u="sng" dirty="0">
                <a:effectLst/>
                <a:latin typeface="Algerian" panose="04020705040A02060702" pitchFamily="82" charset="0"/>
              </a:rPr>
              <a:t>The IPsec VPN configuration:</a:t>
            </a:r>
          </a:p>
          <a:p>
            <a:pPr marL="0" indent="0" fontAlgn="base">
              <a:lnSpc>
                <a:spcPct val="90000"/>
              </a:lnSpc>
              <a:buNone/>
            </a:pPr>
            <a:endParaRPr lang="en-US" sz="2400" b="0" i="0" u="sng" dirty="0">
              <a:effectLst/>
              <a:latin typeface="Algerian" panose="04020705040A02060702" pitchFamily="82" charset="0"/>
            </a:endParaRPr>
          </a:p>
          <a:p>
            <a:pPr marL="0" indent="0" fontAlgn="base">
              <a:lnSpc>
                <a:spcPct val="90000"/>
              </a:lnSpc>
              <a:buNone/>
            </a:pPr>
            <a:r>
              <a:rPr lang="en-US" sz="2100" b="0" i="0" dirty="0">
                <a:effectLst/>
                <a:latin typeface="Amasis MT Pro" panose="02040504050005020304" pitchFamily="18" charset="0"/>
              </a:rPr>
              <a:t>4. All we need to do next is to tie Phase 1 and Phase 2 together by defining the crypto map</a:t>
            </a:r>
          </a:p>
          <a:p>
            <a:pPr marL="0" indent="0" fontAlgn="base">
              <a:lnSpc>
                <a:spcPct val="90000"/>
              </a:lnSpc>
              <a:buNone/>
            </a:pPr>
            <a:r>
              <a:rPr lang="en-US" sz="2100" b="0" i="0" dirty="0">
                <a:effectLst/>
                <a:latin typeface="Amasis MT Pro" panose="02040504050005020304" pitchFamily="18" charset="0"/>
              </a:rPr>
              <a:t>5. We then activate IPSec on the outbound interface by applying the crypto map to the interface.</a:t>
            </a:r>
          </a:p>
          <a:p>
            <a:pPr marL="0" indent="0" fontAlgn="base">
              <a:lnSpc>
                <a:spcPct val="90000"/>
              </a:lnSpc>
              <a:buNone/>
            </a:pPr>
            <a:r>
              <a:rPr lang="en-US" sz="2100" b="0" i="0" dirty="0">
                <a:effectLst/>
                <a:latin typeface="Amasis MT Pro" panose="02040504050005020304" pitchFamily="18" charset="0"/>
              </a:rPr>
              <a:t>6. For the tunnel to comeuppance, we need to start pings through the tunnel. Attempt pinging across from Laptop0 to Laptop1. The pings may initially fail, but if all configuration is accurate, the pings should succeed after a couple of tries.</a:t>
            </a:r>
          </a:p>
          <a:p>
            <a:pPr marL="0" indent="0" fontAlgn="base">
              <a:lnSpc>
                <a:spcPct val="90000"/>
              </a:lnSpc>
              <a:buNone/>
            </a:pPr>
            <a:r>
              <a:rPr lang="en-US" sz="2100" dirty="0">
                <a:latin typeface="Amasis MT Pro" panose="02040504050005020304" pitchFamily="18" charset="0"/>
              </a:rPr>
              <a:t>7.Finally we need to verify by running the following commands:</a:t>
            </a:r>
          </a:p>
          <a:p>
            <a:pPr marL="0" indent="0" fontAlgn="base">
              <a:lnSpc>
                <a:spcPct val="90000"/>
              </a:lnSpc>
              <a:buNone/>
            </a:pPr>
            <a:r>
              <a:rPr lang="en-US" sz="2100" dirty="0">
                <a:latin typeface="Amasis MT Pro" panose="02040504050005020304" pitchFamily="18" charset="0"/>
              </a:rPr>
              <a:t>!R1</a:t>
            </a:r>
          </a:p>
          <a:p>
            <a:pPr marL="0" indent="0" fontAlgn="base">
              <a:lnSpc>
                <a:spcPct val="90000"/>
              </a:lnSpc>
              <a:buNone/>
            </a:pPr>
            <a:r>
              <a:rPr lang="en-US" sz="2100" dirty="0">
                <a:latin typeface="Amasis MT Pro" panose="02040504050005020304" pitchFamily="18" charset="0"/>
              </a:rPr>
              <a:t>show crypto </a:t>
            </a:r>
            <a:r>
              <a:rPr lang="en-US" sz="2100" dirty="0" err="1">
                <a:latin typeface="Amasis MT Pro" panose="02040504050005020304" pitchFamily="18" charset="0"/>
              </a:rPr>
              <a:t>ipsec</a:t>
            </a:r>
            <a:r>
              <a:rPr lang="en-US" sz="2100" dirty="0">
                <a:latin typeface="Amasis MT Pro" panose="02040504050005020304" pitchFamily="18" charset="0"/>
              </a:rPr>
              <a:t> </a:t>
            </a:r>
            <a:r>
              <a:rPr lang="en-US" sz="2100" dirty="0" err="1">
                <a:latin typeface="Amasis MT Pro" panose="02040504050005020304" pitchFamily="18" charset="0"/>
              </a:rPr>
              <a:t>sa</a:t>
            </a:r>
            <a:endParaRPr lang="en-US" sz="2100" dirty="0">
              <a:latin typeface="Amasis MT Pro" panose="02040504050005020304" pitchFamily="18" charset="0"/>
            </a:endParaRPr>
          </a:p>
          <a:p>
            <a:pPr marL="0" indent="0" fontAlgn="base">
              <a:lnSpc>
                <a:spcPct val="90000"/>
              </a:lnSpc>
              <a:buNone/>
            </a:pPr>
            <a:r>
              <a:rPr lang="en-US" sz="2100" dirty="0">
                <a:latin typeface="Amasis MT Pro" panose="02040504050005020304" pitchFamily="18" charset="0"/>
              </a:rPr>
              <a:t>!R3</a:t>
            </a:r>
          </a:p>
          <a:p>
            <a:pPr marL="0" indent="0" fontAlgn="base">
              <a:lnSpc>
                <a:spcPct val="90000"/>
              </a:lnSpc>
              <a:buNone/>
            </a:pPr>
            <a:r>
              <a:rPr lang="en-US" sz="2100" dirty="0">
                <a:latin typeface="Amasis MT Pro" panose="02040504050005020304" pitchFamily="18" charset="0"/>
              </a:rPr>
              <a:t>show crypto </a:t>
            </a:r>
            <a:r>
              <a:rPr lang="en-US" sz="2100" dirty="0" err="1">
                <a:latin typeface="Amasis MT Pro" panose="02040504050005020304" pitchFamily="18" charset="0"/>
              </a:rPr>
              <a:t>ipsec</a:t>
            </a:r>
            <a:r>
              <a:rPr lang="en-US" sz="2100" dirty="0">
                <a:latin typeface="Amasis MT Pro" panose="02040504050005020304" pitchFamily="18" charset="0"/>
              </a:rPr>
              <a:t> </a:t>
            </a:r>
            <a:r>
              <a:rPr lang="en-US" sz="2100" dirty="0" err="1">
                <a:latin typeface="Amasis MT Pro" panose="02040504050005020304" pitchFamily="18" charset="0"/>
              </a:rPr>
              <a:t>sa</a:t>
            </a:r>
            <a:endParaRPr lang="en-US" sz="2100" dirty="0">
              <a:latin typeface="Amasis MT Pro" panose="02040504050005020304" pitchFamily="18" charset="0"/>
            </a:endParaRPr>
          </a:p>
        </p:txBody>
      </p:sp>
    </p:spTree>
    <p:extLst>
      <p:ext uri="{BB962C8B-B14F-4D97-AF65-F5344CB8AC3E}">
        <p14:creationId xmlns:p14="http://schemas.microsoft.com/office/powerpoint/2010/main" val="3725921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81858264-F10F-4D46-BDCA-EBA8E7351E5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lum bright="5000"/>
          </a:blip>
          <a:srcRect r="1" b="285"/>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54D5FF-C7D2-460F-8AFC-A112B1333D03}"/>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8000" dirty="0">
                <a:latin typeface="Algerian" panose="04020705040A02060702" pitchFamily="82" charset="0"/>
              </a:rPr>
              <a:t>Implementation</a:t>
            </a:r>
          </a:p>
        </p:txBody>
      </p:sp>
    </p:spTree>
    <p:extLst>
      <p:ext uri="{BB962C8B-B14F-4D97-AF65-F5344CB8AC3E}">
        <p14:creationId xmlns:p14="http://schemas.microsoft.com/office/powerpoint/2010/main" val="255593540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619</TotalTime>
  <Words>611</Words>
  <Application>Microsoft Office PowerPoint</Application>
  <PresentationFormat>Widescreen</PresentationFormat>
  <Paragraphs>72</Paragraphs>
  <Slides>19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Algerian</vt:lpstr>
      <vt:lpstr>Amasis MT Pro</vt:lpstr>
      <vt:lpstr>Arial</vt:lpstr>
      <vt:lpstr>Calibri</vt:lpstr>
      <vt:lpstr>Calibri Light</vt:lpstr>
      <vt:lpstr>Wingdings</vt:lpstr>
      <vt:lpstr>Office Theme</vt:lpstr>
      <vt:lpstr>CNS PROJECT</vt:lpstr>
      <vt:lpstr>PowerPoint Presentation</vt:lpstr>
      <vt:lpstr>Outline:</vt:lpstr>
      <vt:lpstr>Abstract</vt:lpstr>
      <vt:lpstr>Introduction: </vt:lpstr>
      <vt:lpstr>PowerPoint Presentation</vt:lpstr>
      <vt:lpstr>Methodology</vt:lpstr>
      <vt:lpstr>Methodology</vt:lpstr>
      <vt:lpstr>Implementation</vt:lpstr>
      <vt:lpstr>PowerPoint Presentation</vt:lpstr>
      <vt:lpstr>Setting up Routers</vt:lpstr>
      <vt:lpstr>Setting up Routers</vt:lpstr>
      <vt:lpstr>Setting up Routers</vt:lpstr>
      <vt:lpstr> Configuring IPSEC Tunnel</vt:lpstr>
      <vt:lpstr> Configuring IPSEC Tunnel</vt:lpstr>
      <vt:lpstr>PowerPoint Presentation</vt:lpstr>
      <vt:lpstr>Work in Progress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CNS PROJECT</dc:title>
  <dc:creator>J  SUMANTH .</dc:creator>
  <cp:lastModifiedBy>J  SUMANTH .</cp:lastModifiedBy>
  <cp:revision>16</cp:revision>
  <dcterms:created xsi:type="dcterms:W3CDTF">2022-01-20T02:53:27Z</dcterms:created>
  <dcterms:modified xsi:type="dcterms:W3CDTF">2022-02-26T03:48:44Z</dcterms:modified>
</cp:coreProperties>
</file>

<file path=docProps/thumbnail.jpeg>
</file>